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7" r:id="rId2"/>
    <p:sldId id="358" r:id="rId3"/>
    <p:sldId id="359" r:id="rId4"/>
    <p:sldId id="369" r:id="rId5"/>
    <p:sldId id="363" r:id="rId6"/>
    <p:sldId id="372" r:id="rId7"/>
    <p:sldId id="360" r:id="rId8"/>
    <p:sldId id="361" r:id="rId9"/>
    <p:sldId id="367" r:id="rId10"/>
    <p:sldId id="357" r:id="rId11"/>
    <p:sldId id="371" r:id="rId12"/>
    <p:sldId id="362" r:id="rId13"/>
    <p:sldId id="364" r:id="rId14"/>
    <p:sldId id="285" r:id="rId15"/>
  </p:sldIdLst>
  <p:sldSz cx="9144000" cy="6858000" type="screen4x3"/>
  <p:notesSz cx="6797675" cy="987425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162">
          <p15:clr>
            <a:srgbClr val="A4A3A4"/>
          </p15:clr>
        </p15:guide>
        <p15:guide id="2" pos="2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7F6E"/>
    <a:srgbClr val="FF0000"/>
    <a:srgbClr val="D223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4" autoAdjust="0"/>
    <p:restoredTop sz="94290" autoAdjust="0"/>
  </p:normalViewPr>
  <p:slideViewPr>
    <p:cSldViewPr snapToObjects="1">
      <p:cViewPr>
        <p:scale>
          <a:sx n="70" d="100"/>
          <a:sy n="70" d="100"/>
        </p:scale>
        <p:origin x="-2814" y="-966"/>
      </p:cViewPr>
      <p:guideLst>
        <p:guide orient="horz" pos="1162"/>
        <p:guide pos="295"/>
      </p:guideLst>
    </p:cSldViewPr>
  </p:slideViewPr>
  <p:notesTextViewPr>
    <p:cViewPr>
      <p:scale>
        <a:sx n="100" d="100"/>
        <a:sy n="100" d="100"/>
      </p:scale>
      <p:origin x="0" y="0"/>
    </p:cViewPr>
  </p:notesTextViewPr>
  <p:sorterViewPr>
    <p:cViewPr>
      <p:scale>
        <a:sx n="100" d="100"/>
        <a:sy n="100" d="100"/>
      </p:scale>
      <p:origin x="0" y="1206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9D8919-7562-4812-A718-85F4C4B0C746}" type="doc">
      <dgm:prSet loTypeId="urn:microsoft.com/office/officeart/2005/8/layout/chart3" loCatId="relationship" qsTypeId="urn:microsoft.com/office/officeart/2005/8/quickstyle/3d2" qsCatId="3D" csTypeId="urn:microsoft.com/office/officeart/2005/8/colors/accent2_4" csCatId="accent2" phldr="1"/>
      <dgm:spPr/>
    </dgm:pt>
    <dgm:pt modelId="{315094AC-DD2E-4874-93A5-2118CC31A3D8}">
      <dgm:prSet phldrT="[Text]"/>
      <dgm:spPr/>
      <dgm:t>
        <a:bodyPr/>
        <a:lstStyle/>
        <a:p>
          <a:r>
            <a:rPr lang="de-DE" b="1" dirty="0" smtClean="0">
              <a:effectLst>
                <a:outerShdw blurRad="38100" dist="38100" dir="2700000" algn="tl">
                  <a:srgbClr val="000000">
                    <a:alpha val="43137"/>
                  </a:srgbClr>
                </a:outerShdw>
              </a:effectLst>
            </a:rPr>
            <a:t>B. </a:t>
          </a:r>
        </a:p>
        <a:p>
          <a:r>
            <a:rPr lang="de-DE" b="1" dirty="0" smtClean="0">
              <a:effectLst>
                <a:outerShdw blurRad="38100" dist="38100" dir="2700000" algn="tl">
                  <a:srgbClr val="000000">
                    <a:alpha val="43137"/>
                  </a:srgbClr>
                </a:outerShdw>
              </a:effectLst>
            </a:rPr>
            <a:t>WRC-19</a:t>
          </a:r>
          <a:br>
            <a:rPr lang="de-DE" b="1" dirty="0" smtClean="0">
              <a:effectLst>
                <a:outerShdw blurRad="38100" dist="38100" dir="2700000" algn="tl">
                  <a:srgbClr val="000000">
                    <a:alpha val="43137"/>
                  </a:srgbClr>
                </a:outerShdw>
              </a:effectLst>
            </a:rPr>
          </a:br>
          <a:r>
            <a:rPr lang="de-DE" b="1" dirty="0" smtClean="0">
              <a:effectLst>
                <a:outerShdw blurRad="38100" dist="38100" dir="2700000" algn="tl">
                  <a:srgbClr val="000000">
                    <a:alpha val="43137"/>
                  </a:srgbClr>
                </a:outerShdw>
              </a:effectLst>
            </a:rPr>
            <a:t> (&gt;24 GHz)</a:t>
          </a:r>
          <a:endParaRPr lang="de-DE" b="1" dirty="0">
            <a:effectLst>
              <a:outerShdw blurRad="38100" dist="38100" dir="2700000" algn="tl">
                <a:srgbClr val="000000">
                  <a:alpha val="43137"/>
                </a:srgbClr>
              </a:outerShdw>
            </a:effectLst>
          </a:endParaRPr>
        </a:p>
      </dgm:t>
    </dgm:pt>
    <dgm:pt modelId="{3197E834-C54B-449E-A3AE-3766AD737D2B}" type="parTrans" cxnId="{DD4B5D57-3137-4173-9A52-38809E5ADD45}">
      <dgm:prSet/>
      <dgm:spPr/>
      <dgm:t>
        <a:bodyPr/>
        <a:lstStyle/>
        <a:p>
          <a:endParaRPr lang="de-DE"/>
        </a:p>
      </dgm:t>
    </dgm:pt>
    <dgm:pt modelId="{75720CE2-5104-405B-A9D1-ECA236035FD5}" type="sibTrans" cxnId="{DD4B5D57-3137-4173-9A52-38809E5ADD45}">
      <dgm:prSet/>
      <dgm:spPr/>
      <dgm:t>
        <a:bodyPr/>
        <a:lstStyle/>
        <a:p>
          <a:endParaRPr lang="de-DE"/>
        </a:p>
      </dgm:t>
    </dgm:pt>
    <dgm:pt modelId="{F8B9692F-651A-42B9-A514-056CE126E304}">
      <dgm:prSet phldrT="[Text]"/>
      <dgm:spPr/>
      <dgm:t>
        <a:bodyPr/>
        <a:lstStyle/>
        <a:p>
          <a:r>
            <a:rPr lang="de-DE" b="1" dirty="0" smtClean="0">
              <a:effectLst>
                <a:outerShdw blurRad="38100" dist="38100" dir="2700000" algn="tl">
                  <a:srgbClr val="000000">
                    <a:alpha val="43137"/>
                  </a:srgbClr>
                </a:outerShdw>
              </a:effectLst>
            </a:rPr>
            <a:t>A. </a:t>
          </a:r>
          <a:r>
            <a:rPr lang="en-US" b="1" noProof="0" dirty="0" smtClean="0">
              <a:effectLst>
                <a:outerShdw blurRad="38100" dist="38100" dir="2700000" algn="tl">
                  <a:srgbClr val="000000">
                    <a:alpha val="43137"/>
                  </a:srgbClr>
                </a:outerShdw>
              </a:effectLst>
            </a:rPr>
            <a:t>Harmonization</a:t>
          </a:r>
          <a:endParaRPr lang="en-US" b="1" noProof="0" dirty="0">
            <a:effectLst>
              <a:outerShdw blurRad="38100" dist="38100" dir="2700000" algn="tl">
                <a:srgbClr val="000000">
                  <a:alpha val="43137"/>
                </a:srgbClr>
              </a:outerShdw>
            </a:effectLst>
          </a:endParaRPr>
        </a:p>
      </dgm:t>
    </dgm:pt>
    <dgm:pt modelId="{56A16BB3-A94A-4F1F-A08F-1C2E3D7D1FA9}" type="parTrans" cxnId="{115C5F01-7C0C-418E-935E-A037F3947BDA}">
      <dgm:prSet/>
      <dgm:spPr/>
      <dgm:t>
        <a:bodyPr/>
        <a:lstStyle/>
        <a:p>
          <a:endParaRPr lang="de-DE"/>
        </a:p>
      </dgm:t>
    </dgm:pt>
    <dgm:pt modelId="{D414B7AA-F8F2-4464-BC98-EC22057F5959}" type="sibTrans" cxnId="{115C5F01-7C0C-418E-935E-A037F3947BDA}">
      <dgm:prSet/>
      <dgm:spPr/>
      <dgm:t>
        <a:bodyPr/>
        <a:lstStyle/>
        <a:p>
          <a:endParaRPr lang="de-DE"/>
        </a:p>
      </dgm:t>
    </dgm:pt>
    <dgm:pt modelId="{37D5AFD1-FC6D-4C41-B4B4-A023A4B8DA3F}">
      <dgm:prSet phldrT="[Text]" custT="1"/>
      <dgm:spPr/>
      <dgm:t>
        <a:bodyPr/>
        <a:lstStyle/>
        <a:p>
          <a:r>
            <a:rPr lang="de-DE" sz="1800" b="1" dirty="0" smtClean="0">
              <a:effectLst>
                <a:outerShdw blurRad="38100" dist="38100" dir="2700000" algn="tl">
                  <a:srgbClr val="000000">
                    <a:alpha val="43137"/>
                  </a:srgbClr>
                </a:outerShdw>
              </a:effectLst>
            </a:rPr>
            <a:t>C.</a:t>
          </a:r>
        </a:p>
        <a:p>
          <a:r>
            <a:rPr lang="en-US" sz="1800" b="1" noProof="0" dirty="0" smtClean="0">
              <a:effectLst>
                <a:outerShdw blurRad="38100" dist="38100" dir="2700000" algn="tl">
                  <a:srgbClr val="000000">
                    <a:alpha val="43137"/>
                  </a:srgbClr>
                </a:outerShdw>
              </a:effectLst>
            </a:rPr>
            <a:t>Verticals</a:t>
          </a:r>
          <a:endParaRPr lang="en-US" sz="1800" b="1" noProof="0" dirty="0">
            <a:effectLst>
              <a:outerShdw blurRad="38100" dist="38100" dir="2700000" algn="tl">
                <a:srgbClr val="000000">
                  <a:alpha val="43137"/>
                </a:srgbClr>
              </a:outerShdw>
            </a:effectLst>
          </a:endParaRPr>
        </a:p>
      </dgm:t>
    </dgm:pt>
    <dgm:pt modelId="{55A4CC13-68B9-4DB8-919C-C7D330C62320}" type="parTrans" cxnId="{DFB9FE7F-E9F3-4AAA-988C-C5CA29D04C02}">
      <dgm:prSet/>
      <dgm:spPr/>
      <dgm:t>
        <a:bodyPr/>
        <a:lstStyle/>
        <a:p>
          <a:endParaRPr lang="de-DE"/>
        </a:p>
      </dgm:t>
    </dgm:pt>
    <dgm:pt modelId="{6EEB97F8-2B3D-4CB0-A8F1-111EFC01EC68}" type="sibTrans" cxnId="{DFB9FE7F-E9F3-4AAA-988C-C5CA29D04C02}">
      <dgm:prSet/>
      <dgm:spPr/>
      <dgm:t>
        <a:bodyPr/>
        <a:lstStyle/>
        <a:p>
          <a:endParaRPr lang="de-DE"/>
        </a:p>
      </dgm:t>
    </dgm:pt>
    <dgm:pt modelId="{B58ADE34-6224-4D46-B939-049DA3BF2EFC}">
      <dgm:prSet phldrT="[Text]"/>
      <dgm:spPr/>
      <dgm:t>
        <a:bodyPr/>
        <a:lstStyle/>
        <a:p>
          <a:r>
            <a:rPr lang="de-DE" b="1" dirty="0" smtClean="0">
              <a:solidFill>
                <a:schemeClr val="bg1"/>
              </a:solidFill>
              <a:effectLst>
                <a:outerShdw blurRad="38100" dist="38100" dir="2700000" algn="tl">
                  <a:srgbClr val="000000">
                    <a:alpha val="43137"/>
                  </a:srgbClr>
                </a:outerShdw>
              </a:effectLst>
            </a:rPr>
            <a:t>D. </a:t>
          </a:r>
        </a:p>
        <a:p>
          <a:r>
            <a:rPr lang="de-DE" b="1" dirty="0" smtClean="0">
              <a:solidFill>
                <a:schemeClr val="bg1"/>
              </a:solidFill>
              <a:effectLst>
                <a:outerShdw blurRad="38100" dist="38100" dir="2700000" algn="tl">
                  <a:srgbClr val="000000">
                    <a:alpha val="43137"/>
                  </a:srgbClr>
                </a:outerShdw>
              </a:effectLst>
            </a:rPr>
            <a:t>Other </a:t>
          </a:r>
          <a:r>
            <a:rPr lang="en-US" b="1" noProof="0" dirty="0" smtClean="0">
              <a:solidFill>
                <a:schemeClr val="bg1"/>
              </a:solidFill>
              <a:effectLst>
                <a:outerShdw blurRad="38100" dist="38100" dir="2700000" algn="tl">
                  <a:srgbClr val="000000">
                    <a:alpha val="43137"/>
                  </a:srgbClr>
                </a:outerShdw>
              </a:effectLst>
            </a:rPr>
            <a:t>spectrum</a:t>
          </a:r>
          <a:r>
            <a:rPr lang="de-DE" b="1" dirty="0" smtClean="0">
              <a:solidFill>
                <a:schemeClr val="bg1"/>
              </a:solidFill>
              <a:effectLst>
                <a:outerShdw blurRad="38100" dist="38100" dir="2700000" algn="tl">
                  <a:srgbClr val="000000">
                    <a:alpha val="43137"/>
                  </a:srgbClr>
                </a:outerShdw>
              </a:effectLst>
            </a:rPr>
            <a:t> </a:t>
          </a:r>
          <a:r>
            <a:rPr lang="en-US" b="1" noProof="0" dirty="0" smtClean="0">
              <a:solidFill>
                <a:schemeClr val="bg1"/>
              </a:solidFill>
              <a:effectLst>
                <a:outerShdw blurRad="38100" dist="38100" dir="2700000" algn="tl">
                  <a:srgbClr val="000000">
                    <a:alpha val="43137"/>
                  </a:srgbClr>
                </a:outerShdw>
              </a:effectLst>
            </a:rPr>
            <a:t>challenges</a:t>
          </a:r>
          <a:endParaRPr lang="en-US" b="1" noProof="0" dirty="0">
            <a:solidFill>
              <a:schemeClr val="bg1"/>
            </a:solidFill>
            <a:effectLst>
              <a:outerShdw blurRad="38100" dist="38100" dir="2700000" algn="tl">
                <a:srgbClr val="000000">
                  <a:alpha val="43137"/>
                </a:srgbClr>
              </a:outerShdw>
            </a:effectLst>
          </a:endParaRPr>
        </a:p>
      </dgm:t>
    </dgm:pt>
    <dgm:pt modelId="{F045E5F2-8F70-4A39-9081-F73DC4854B06}" type="parTrans" cxnId="{18D205A6-DFF8-44BD-AA70-1042EE4902FC}">
      <dgm:prSet/>
      <dgm:spPr/>
      <dgm:t>
        <a:bodyPr/>
        <a:lstStyle/>
        <a:p>
          <a:endParaRPr lang="de-DE"/>
        </a:p>
      </dgm:t>
    </dgm:pt>
    <dgm:pt modelId="{5FF82374-2E7B-49FD-A570-C2E81897D3FA}" type="sibTrans" cxnId="{18D205A6-DFF8-44BD-AA70-1042EE4902FC}">
      <dgm:prSet/>
      <dgm:spPr/>
      <dgm:t>
        <a:bodyPr/>
        <a:lstStyle/>
        <a:p>
          <a:endParaRPr lang="de-DE"/>
        </a:p>
      </dgm:t>
    </dgm:pt>
    <dgm:pt modelId="{6F1154A5-1260-4F13-8DA7-0D747772712A}" type="pres">
      <dgm:prSet presAssocID="{039D8919-7562-4812-A718-85F4C4B0C746}" presName="compositeShape" presStyleCnt="0">
        <dgm:presLayoutVars>
          <dgm:chMax val="7"/>
          <dgm:dir/>
          <dgm:resizeHandles val="exact"/>
        </dgm:presLayoutVars>
      </dgm:prSet>
      <dgm:spPr/>
    </dgm:pt>
    <dgm:pt modelId="{79A99829-8EBD-4B45-94BF-B619A7F9D91C}" type="pres">
      <dgm:prSet presAssocID="{039D8919-7562-4812-A718-85F4C4B0C746}" presName="wedge1" presStyleLbl="node1" presStyleIdx="0" presStyleCnt="4" custScaleX="110339" custScaleY="106547" custLinFactNeighborX="-2202" custLinFactNeighborY="1677"/>
      <dgm:spPr/>
      <dgm:t>
        <a:bodyPr/>
        <a:lstStyle/>
        <a:p>
          <a:endParaRPr lang="de-DE"/>
        </a:p>
      </dgm:t>
    </dgm:pt>
    <dgm:pt modelId="{EB42A771-4F52-4A1F-B20D-1739B211C616}" type="pres">
      <dgm:prSet presAssocID="{039D8919-7562-4812-A718-85F4C4B0C746}" presName="wedge1Tx" presStyleLbl="node1" presStyleIdx="0" presStyleCnt="4">
        <dgm:presLayoutVars>
          <dgm:chMax val="0"/>
          <dgm:chPref val="0"/>
          <dgm:bulletEnabled val="1"/>
        </dgm:presLayoutVars>
      </dgm:prSet>
      <dgm:spPr/>
      <dgm:t>
        <a:bodyPr/>
        <a:lstStyle/>
        <a:p>
          <a:endParaRPr lang="de-DE"/>
        </a:p>
      </dgm:t>
    </dgm:pt>
    <dgm:pt modelId="{38EB56D8-D0E2-4B89-9620-7ADD778D0EF8}" type="pres">
      <dgm:prSet presAssocID="{039D8919-7562-4812-A718-85F4C4B0C746}" presName="wedge2" presStyleLbl="node1" presStyleIdx="1" presStyleCnt="4" custScaleX="111603" custLinFactNeighborX="1856" custLinFactNeighborY="-91"/>
      <dgm:spPr/>
      <dgm:t>
        <a:bodyPr/>
        <a:lstStyle/>
        <a:p>
          <a:endParaRPr lang="de-DE"/>
        </a:p>
      </dgm:t>
    </dgm:pt>
    <dgm:pt modelId="{83CB0B8D-AA41-4C0D-A0C2-EDA54B51BEE0}" type="pres">
      <dgm:prSet presAssocID="{039D8919-7562-4812-A718-85F4C4B0C746}" presName="wedge2Tx" presStyleLbl="node1" presStyleIdx="1" presStyleCnt="4">
        <dgm:presLayoutVars>
          <dgm:chMax val="0"/>
          <dgm:chPref val="0"/>
          <dgm:bulletEnabled val="1"/>
        </dgm:presLayoutVars>
      </dgm:prSet>
      <dgm:spPr/>
      <dgm:t>
        <a:bodyPr/>
        <a:lstStyle/>
        <a:p>
          <a:endParaRPr lang="de-DE"/>
        </a:p>
      </dgm:t>
    </dgm:pt>
    <dgm:pt modelId="{BEA349E4-53DF-40A6-A388-398D8F80E16B}" type="pres">
      <dgm:prSet presAssocID="{039D8919-7562-4812-A718-85F4C4B0C746}" presName="wedge3" presStyleLbl="node1" presStyleIdx="2" presStyleCnt="4" custScaleX="110460" custScaleY="100335" custLinFactNeighborX="-1457"/>
      <dgm:spPr/>
      <dgm:t>
        <a:bodyPr/>
        <a:lstStyle/>
        <a:p>
          <a:endParaRPr lang="de-DE"/>
        </a:p>
      </dgm:t>
    </dgm:pt>
    <dgm:pt modelId="{FA2B979A-8947-423F-AB3D-2BE0EB04583E}" type="pres">
      <dgm:prSet presAssocID="{039D8919-7562-4812-A718-85F4C4B0C746}" presName="wedge3Tx" presStyleLbl="node1" presStyleIdx="2" presStyleCnt="4">
        <dgm:presLayoutVars>
          <dgm:chMax val="0"/>
          <dgm:chPref val="0"/>
          <dgm:bulletEnabled val="1"/>
        </dgm:presLayoutVars>
      </dgm:prSet>
      <dgm:spPr/>
      <dgm:t>
        <a:bodyPr/>
        <a:lstStyle/>
        <a:p>
          <a:endParaRPr lang="de-DE"/>
        </a:p>
      </dgm:t>
    </dgm:pt>
    <dgm:pt modelId="{0631D316-A056-4251-9991-BD1D4D461C33}" type="pres">
      <dgm:prSet presAssocID="{039D8919-7562-4812-A718-85F4C4B0C746}" presName="wedge4" presStyleLbl="node1" presStyleIdx="3" presStyleCnt="4" custScaleX="110709" custScaleY="106306" custLinFactNeighborX="-1087" custLinFactNeighborY="-2738"/>
      <dgm:spPr/>
      <dgm:t>
        <a:bodyPr/>
        <a:lstStyle/>
        <a:p>
          <a:endParaRPr lang="de-DE"/>
        </a:p>
      </dgm:t>
    </dgm:pt>
    <dgm:pt modelId="{C2BD40E1-DE45-46F4-9B46-031230E7B4F1}" type="pres">
      <dgm:prSet presAssocID="{039D8919-7562-4812-A718-85F4C4B0C746}" presName="wedge4Tx" presStyleLbl="node1" presStyleIdx="3" presStyleCnt="4">
        <dgm:presLayoutVars>
          <dgm:chMax val="0"/>
          <dgm:chPref val="0"/>
          <dgm:bulletEnabled val="1"/>
        </dgm:presLayoutVars>
      </dgm:prSet>
      <dgm:spPr/>
      <dgm:t>
        <a:bodyPr/>
        <a:lstStyle/>
        <a:p>
          <a:endParaRPr lang="de-DE"/>
        </a:p>
      </dgm:t>
    </dgm:pt>
  </dgm:ptLst>
  <dgm:cxnLst>
    <dgm:cxn modelId="{115C5F01-7C0C-418E-935E-A037F3947BDA}" srcId="{039D8919-7562-4812-A718-85F4C4B0C746}" destId="{F8B9692F-651A-42B9-A514-056CE126E304}" srcOrd="3" destOrd="0" parTransId="{56A16BB3-A94A-4F1F-A08F-1C2E3D7D1FA9}" sibTransId="{D414B7AA-F8F2-4464-BC98-EC22057F5959}"/>
    <dgm:cxn modelId="{C9D2340F-3C68-4F4F-BC30-0E8E09A767A4}" type="presOf" srcId="{F8B9692F-651A-42B9-A514-056CE126E304}" destId="{C2BD40E1-DE45-46F4-9B46-031230E7B4F1}" srcOrd="1" destOrd="0" presId="urn:microsoft.com/office/officeart/2005/8/layout/chart3"/>
    <dgm:cxn modelId="{11693A90-B8EF-472E-9A4A-BD5480F4B890}" type="presOf" srcId="{B58ADE34-6224-4D46-B939-049DA3BF2EFC}" destId="{BEA349E4-53DF-40A6-A388-398D8F80E16B}" srcOrd="0" destOrd="0" presId="urn:microsoft.com/office/officeart/2005/8/layout/chart3"/>
    <dgm:cxn modelId="{AA7F0DCB-AFC3-4B7C-95D5-70B365FE50CC}" type="presOf" srcId="{315094AC-DD2E-4874-93A5-2118CC31A3D8}" destId="{79A99829-8EBD-4B45-94BF-B619A7F9D91C}" srcOrd="0" destOrd="0" presId="urn:microsoft.com/office/officeart/2005/8/layout/chart3"/>
    <dgm:cxn modelId="{5CFE2D7C-7F01-48CA-B253-0DB1D6DD2941}" type="presOf" srcId="{039D8919-7562-4812-A718-85F4C4B0C746}" destId="{6F1154A5-1260-4F13-8DA7-0D747772712A}" srcOrd="0" destOrd="0" presId="urn:microsoft.com/office/officeart/2005/8/layout/chart3"/>
    <dgm:cxn modelId="{D055B3C4-2CDC-4660-B919-0ACED64A53C8}" type="presOf" srcId="{B58ADE34-6224-4D46-B939-049DA3BF2EFC}" destId="{FA2B979A-8947-423F-AB3D-2BE0EB04583E}" srcOrd="1" destOrd="0" presId="urn:microsoft.com/office/officeart/2005/8/layout/chart3"/>
    <dgm:cxn modelId="{DD4B5D57-3137-4173-9A52-38809E5ADD45}" srcId="{039D8919-7562-4812-A718-85F4C4B0C746}" destId="{315094AC-DD2E-4874-93A5-2118CC31A3D8}" srcOrd="0" destOrd="0" parTransId="{3197E834-C54B-449E-A3AE-3766AD737D2B}" sibTransId="{75720CE2-5104-405B-A9D1-ECA236035FD5}"/>
    <dgm:cxn modelId="{B63180A5-09CF-4BE1-8566-C388CAF5344A}" type="presOf" srcId="{315094AC-DD2E-4874-93A5-2118CC31A3D8}" destId="{EB42A771-4F52-4A1F-B20D-1739B211C616}" srcOrd="1" destOrd="0" presId="urn:microsoft.com/office/officeart/2005/8/layout/chart3"/>
    <dgm:cxn modelId="{8D260BCF-2EAB-4E78-BB6F-3DBD7478E1C4}" type="presOf" srcId="{37D5AFD1-FC6D-4C41-B4B4-A023A4B8DA3F}" destId="{83CB0B8D-AA41-4C0D-A0C2-EDA54B51BEE0}" srcOrd="1" destOrd="0" presId="urn:microsoft.com/office/officeart/2005/8/layout/chart3"/>
    <dgm:cxn modelId="{1548BA6B-35B2-4148-926E-8A5CE3984435}" type="presOf" srcId="{37D5AFD1-FC6D-4C41-B4B4-A023A4B8DA3F}" destId="{38EB56D8-D0E2-4B89-9620-7ADD778D0EF8}" srcOrd="0" destOrd="0" presId="urn:microsoft.com/office/officeart/2005/8/layout/chart3"/>
    <dgm:cxn modelId="{18D205A6-DFF8-44BD-AA70-1042EE4902FC}" srcId="{039D8919-7562-4812-A718-85F4C4B0C746}" destId="{B58ADE34-6224-4D46-B939-049DA3BF2EFC}" srcOrd="2" destOrd="0" parTransId="{F045E5F2-8F70-4A39-9081-F73DC4854B06}" sibTransId="{5FF82374-2E7B-49FD-A570-C2E81897D3FA}"/>
    <dgm:cxn modelId="{6061B4AF-17CE-4D50-A808-D98674583230}" type="presOf" srcId="{F8B9692F-651A-42B9-A514-056CE126E304}" destId="{0631D316-A056-4251-9991-BD1D4D461C33}" srcOrd="0" destOrd="0" presId="urn:microsoft.com/office/officeart/2005/8/layout/chart3"/>
    <dgm:cxn modelId="{DFB9FE7F-E9F3-4AAA-988C-C5CA29D04C02}" srcId="{039D8919-7562-4812-A718-85F4C4B0C746}" destId="{37D5AFD1-FC6D-4C41-B4B4-A023A4B8DA3F}" srcOrd="1" destOrd="0" parTransId="{55A4CC13-68B9-4DB8-919C-C7D330C62320}" sibTransId="{6EEB97F8-2B3D-4CB0-A8F1-111EFC01EC68}"/>
    <dgm:cxn modelId="{0194BDDC-39BD-453A-BEF5-7EF09B2DE171}" type="presParOf" srcId="{6F1154A5-1260-4F13-8DA7-0D747772712A}" destId="{79A99829-8EBD-4B45-94BF-B619A7F9D91C}" srcOrd="0" destOrd="0" presId="urn:microsoft.com/office/officeart/2005/8/layout/chart3"/>
    <dgm:cxn modelId="{285B7BA2-B8E6-41D5-949A-E004162D2DDB}" type="presParOf" srcId="{6F1154A5-1260-4F13-8DA7-0D747772712A}" destId="{EB42A771-4F52-4A1F-B20D-1739B211C616}" srcOrd="1" destOrd="0" presId="urn:microsoft.com/office/officeart/2005/8/layout/chart3"/>
    <dgm:cxn modelId="{FF8713BA-EC2C-491F-BBC0-24620ACC0DAF}" type="presParOf" srcId="{6F1154A5-1260-4F13-8DA7-0D747772712A}" destId="{38EB56D8-D0E2-4B89-9620-7ADD778D0EF8}" srcOrd="2" destOrd="0" presId="urn:microsoft.com/office/officeart/2005/8/layout/chart3"/>
    <dgm:cxn modelId="{1CC70DE4-D90F-41A8-A365-BC1B0972D036}" type="presParOf" srcId="{6F1154A5-1260-4F13-8DA7-0D747772712A}" destId="{83CB0B8D-AA41-4C0D-A0C2-EDA54B51BEE0}" srcOrd="3" destOrd="0" presId="urn:microsoft.com/office/officeart/2005/8/layout/chart3"/>
    <dgm:cxn modelId="{48D11BEB-9129-49B7-AEAB-3748DA25C3AE}" type="presParOf" srcId="{6F1154A5-1260-4F13-8DA7-0D747772712A}" destId="{BEA349E4-53DF-40A6-A388-398D8F80E16B}" srcOrd="4" destOrd="0" presId="urn:microsoft.com/office/officeart/2005/8/layout/chart3"/>
    <dgm:cxn modelId="{4AF7C182-7AD9-47E5-BE83-A41318E856D2}" type="presParOf" srcId="{6F1154A5-1260-4F13-8DA7-0D747772712A}" destId="{FA2B979A-8947-423F-AB3D-2BE0EB04583E}" srcOrd="5" destOrd="0" presId="urn:microsoft.com/office/officeart/2005/8/layout/chart3"/>
    <dgm:cxn modelId="{CCB21654-738D-43CC-BAE8-943609173ED3}" type="presParOf" srcId="{6F1154A5-1260-4F13-8DA7-0D747772712A}" destId="{0631D316-A056-4251-9991-BD1D4D461C33}" srcOrd="6" destOrd="0" presId="urn:microsoft.com/office/officeart/2005/8/layout/chart3"/>
    <dgm:cxn modelId="{1517C679-44DA-4AD2-B041-3F7354F82D35}" type="presParOf" srcId="{6F1154A5-1260-4F13-8DA7-0D747772712A}" destId="{C2BD40E1-DE45-46F4-9B46-031230E7B4F1}" srcOrd="7"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99829-8EBD-4B45-94BF-B619A7F9D91C}">
      <dsp:nvSpPr>
        <dsp:cNvPr id="0" name=""/>
        <dsp:cNvSpPr/>
      </dsp:nvSpPr>
      <dsp:spPr>
        <a:xfrm>
          <a:off x="2243203" y="247735"/>
          <a:ext cx="4648456" cy="4488704"/>
        </a:xfrm>
        <a:prstGeom prst="pie">
          <a:avLst>
            <a:gd name="adj1" fmla="val 16200000"/>
            <a:gd name="adj2" fmla="val 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b="1" kern="1200" dirty="0" smtClean="0">
              <a:effectLst>
                <a:outerShdw blurRad="38100" dist="38100" dir="2700000" algn="tl">
                  <a:srgbClr val="000000">
                    <a:alpha val="43137"/>
                  </a:srgbClr>
                </a:outerShdw>
              </a:effectLst>
            </a:rPr>
            <a:t>B. </a:t>
          </a:r>
        </a:p>
        <a:p>
          <a:pPr lvl="0" algn="ctr" defTabSz="800100">
            <a:lnSpc>
              <a:spcPct val="90000"/>
            </a:lnSpc>
            <a:spcBef>
              <a:spcPct val="0"/>
            </a:spcBef>
            <a:spcAft>
              <a:spcPct val="35000"/>
            </a:spcAft>
          </a:pPr>
          <a:r>
            <a:rPr lang="de-DE" sz="1800" b="1" kern="1200" dirty="0" smtClean="0">
              <a:effectLst>
                <a:outerShdw blurRad="38100" dist="38100" dir="2700000" algn="tl">
                  <a:srgbClr val="000000">
                    <a:alpha val="43137"/>
                  </a:srgbClr>
                </a:outerShdw>
              </a:effectLst>
            </a:rPr>
            <a:t>WRC-19</a:t>
          </a:r>
          <a:br>
            <a:rPr lang="de-DE" sz="1800" b="1" kern="1200" dirty="0" smtClean="0">
              <a:effectLst>
                <a:outerShdw blurRad="38100" dist="38100" dir="2700000" algn="tl">
                  <a:srgbClr val="000000">
                    <a:alpha val="43137"/>
                  </a:srgbClr>
                </a:outerShdw>
              </a:effectLst>
            </a:rPr>
          </a:br>
          <a:r>
            <a:rPr lang="de-DE" sz="1800" b="1" kern="1200" dirty="0" smtClean="0">
              <a:effectLst>
                <a:outerShdw blurRad="38100" dist="38100" dir="2700000" algn="tl">
                  <a:srgbClr val="000000">
                    <a:alpha val="43137"/>
                  </a:srgbClr>
                </a:outerShdw>
              </a:effectLst>
            </a:rPr>
            <a:t> (&gt;24 GHz)</a:t>
          </a:r>
          <a:endParaRPr lang="de-DE" sz="1800" b="1" kern="1200" dirty="0">
            <a:effectLst>
              <a:outerShdw blurRad="38100" dist="38100" dir="2700000" algn="tl">
                <a:srgbClr val="000000">
                  <a:alpha val="43137"/>
                </a:srgbClr>
              </a:outerShdw>
            </a:effectLst>
          </a:endParaRPr>
        </a:p>
      </dsp:txBody>
      <dsp:txXfrm>
        <a:off x="4620557" y="1078145"/>
        <a:ext cx="1715501" cy="1335923"/>
      </dsp:txXfrm>
    </dsp:sp>
    <dsp:sp modelId="{38EB56D8-D0E2-4B89-9620-7ADD778D0EF8}">
      <dsp:nvSpPr>
        <dsp:cNvPr id="0" name=""/>
        <dsp:cNvSpPr/>
      </dsp:nvSpPr>
      <dsp:spPr>
        <a:xfrm>
          <a:off x="2209994" y="488703"/>
          <a:ext cx="4701707" cy="4212886"/>
        </a:xfrm>
        <a:prstGeom prst="pie">
          <a:avLst>
            <a:gd name="adj1" fmla="val 0"/>
            <a:gd name="adj2" fmla="val 5400000"/>
          </a:avLst>
        </a:prstGeom>
        <a:gradFill rotWithShape="0">
          <a:gsLst>
            <a:gs pos="0">
              <a:schemeClr val="accent2">
                <a:shade val="50000"/>
                <a:hueOff val="0"/>
                <a:satOff val="-16266"/>
                <a:lumOff val="26389"/>
                <a:alphaOff val="0"/>
                <a:shade val="51000"/>
                <a:satMod val="130000"/>
              </a:schemeClr>
            </a:gs>
            <a:gs pos="80000">
              <a:schemeClr val="accent2">
                <a:shade val="50000"/>
                <a:hueOff val="0"/>
                <a:satOff val="-16266"/>
                <a:lumOff val="26389"/>
                <a:alphaOff val="0"/>
                <a:shade val="93000"/>
                <a:satMod val="130000"/>
              </a:schemeClr>
            </a:gs>
            <a:gs pos="100000">
              <a:schemeClr val="accent2">
                <a:shade val="50000"/>
                <a:hueOff val="0"/>
                <a:satOff val="-16266"/>
                <a:lumOff val="263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b="1" kern="1200" dirty="0" smtClean="0">
              <a:effectLst>
                <a:outerShdw blurRad="38100" dist="38100" dir="2700000" algn="tl">
                  <a:srgbClr val="000000">
                    <a:alpha val="43137"/>
                  </a:srgbClr>
                </a:outerShdw>
              </a:effectLst>
            </a:rPr>
            <a:t>C.</a:t>
          </a:r>
        </a:p>
        <a:p>
          <a:pPr lvl="0" algn="ctr" defTabSz="800100">
            <a:lnSpc>
              <a:spcPct val="90000"/>
            </a:lnSpc>
            <a:spcBef>
              <a:spcPct val="0"/>
            </a:spcBef>
            <a:spcAft>
              <a:spcPct val="35000"/>
            </a:spcAft>
          </a:pPr>
          <a:r>
            <a:rPr lang="en-US" sz="1800" b="1" kern="1200" noProof="0" dirty="0" smtClean="0">
              <a:effectLst>
                <a:outerShdw blurRad="38100" dist="38100" dir="2700000" algn="tl">
                  <a:srgbClr val="000000">
                    <a:alpha val="43137"/>
                  </a:srgbClr>
                </a:outerShdw>
              </a:effectLst>
            </a:rPr>
            <a:t>Verticals</a:t>
          </a:r>
          <a:endParaRPr lang="en-US" sz="1800" b="1" kern="1200" noProof="0" dirty="0">
            <a:effectLst>
              <a:outerShdw blurRad="38100" dist="38100" dir="2700000" algn="tl">
                <a:srgbClr val="000000">
                  <a:alpha val="43137"/>
                </a:srgbClr>
              </a:outerShdw>
            </a:effectLst>
          </a:endParaRPr>
        </a:p>
      </dsp:txBody>
      <dsp:txXfrm>
        <a:off x="4644806" y="2670376"/>
        <a:ext cx="1735154" cy="1253835"/>
      </dsp:txXfrm>
    </dsp:sp>
    <dsp:sp modelId="{BEA349E4-53DF-40A6-A388-398D8F80E16B}">
      <dsp:nvSpPr>
        <dsp:cNvPr id="0" name=""/>
        <dsp:cNvSpPr/>
      </dsp:nvSpPr>
      <dsp:spPr>
        <a:xfrm>
          <a:off x="2094497" y="485480"/>
          <a:ext cx="4653554" cy="4226999"/>
        </a:xfrm>
        <a:prstGeom prst="pie">
          <a:avLst>
            <a:gd name="adj1" fmla="val 5400000"/>
            <a:gd name="adj2" fmla="val 10800000"/>
          </a:avLst>
        </a:prstGeom>
        <a:gradFill rotWithShape="0">
          <a:gsLst>
            <a:gs pos="0">
              <a:schemeClr val="accent2">
                <a:shade val="50000"/>
                <a:hueOff val="0"/>
                <a:satOff val="-32532"/>
                <a:lumOff val="52778"/>
                <a:alphaOff val="0"/>
                <a:shade val="51000"/>
                <a:satMod val="130000"/>
              </a:schemeClr>
            </a:gs>
            <a:gs pos="80000">
              <a:schemeClr val="accent2">
                <a:shade val="50000"/>
                <a:hueOff val="0"/>
                <a:satOff val="-32532"/>
                <a:lumOff val="52778"/>
                <a:alphaOff val="0"/>
                <a:shade val="93000"/>
                <a:satMod val="130000"/>
              </a:schemeClr>
            </a:gs>
            <a:gs pos="100000">
              <a:schemeClr val="accent2">
                <a:shade val="50000"/>
                <a:hueOff val="0"/>
                <a:satOff val="-32532"/>
                <a:lumOff val="527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b="1" kern="1200" dirty="0" smtClean="0">
              <a:solidFill>
                <a:schemeClr val="bg1"/>
              </a:solidFill>
              <a:effectLst>
                <a:outerShdw blurRad="38100" dist="38100" dir="2700000" algn="tl">
                  <a:srgbClr val="000000">
                    <a:alpha val="43137"/>
                  </a:srgbClr>
                </a:outerShdw>
              </a:effectLst>
            </a:rPr>
            <a:t>D. </a:t>
          </a:r>
        </a:p>
        <a:p>
          <a:pPr lvl="0" algn="ctr" defTabSz="800100">
            <a:lnSpc>
              <a:spcPct val="90000"/>
            </a:lnSpc>
            <a:spcBef>
              <a:spcPct val="0"/>
            </a:spcBef>
            <a:spcAft>
              <a:spcPct val="35000"/>
            </a:spcAft>
          </a:pPr>
          <a:r>
            <a:rPr lang="de-DE" sz="1800" b="1" kern="1200" dirty="0" smtClean="0">
              <a:solidFill>
                <a:schemeClr val="bg1"/>
              </a:solidFill>
              <a:effectLst>
                <a:outerShdw blurRad="38100" dist="38100" dir="2700000" algn="tl">
                  <a:srgbClr val="000000">
                    <a:alpha val="43137"/>
                  </a:srgbClr>
                </a:outerShdw>
              </a:effectLst>
            </a:rPr>
            <a:t>Other </a:t>
          </a:r>
          <a:r>
            <a:rPr lang="en-US" sz="1800" b="1" kern="1200" noProof="0" dirty="0" smtClean="0">
              <a:solidFill>
                <a:schemeClr val="bg1"/>
              </a:solidFill>
              <a:effectLst>
                <a:outerShdw blurRad="38100" dist="38100" dir="2700000" algn="tl">
                  <a:srgbClr val="000000">
                    <a:alpha val="43137"/>
                  </a:srgbClr>
                </a:outerShdw>
              </a:effectLst>
            </a:rPr>
            <a:t>spectrum</a:t>
          </a:r>
          <a:r>
            <a:rPr lang="de-DE" sz="1800" b="1" kern="1200" dirty="0" smtClean="0">
              <a:solidFill>
                <a:schemeClr val="bg1"/>
              </a:solidFill>
              <a:effectLst>
                <a:outerShdw blurRad="38100" dist="38100" dir="2700000" algn="tl">
                  <a:srgbClr val="000000">
                    <a:alpha val="43137"/>
                  </a:srgbClr>
                </a:outerShdw>
              </a:effectLst>
            </a:rPr>
            <a:t> </a:t>
          </a:r>
          <a:r>
            <a:rPr lang="en-US" sz="1800" b="1" kern="1200" noProof="0" dirty="0" smtClean="0">
              <a:solidFill>
                <a:schemeClr val="bg1"/>
              </a:solidFill>
              <a:effectLst>
                <a:outerShdw blurRad="38100" dist="38100" dir="2700000" algn="tl">
                  <a:srgbClr val="000000">
                    <a:alpha val="43137"/>
                  </a:srgbClr>
                </a:outerShdw>
              </a:effectLst>
            </a:rPr>
            <a:t>challenges</a:t>
          </a:r>
          <a:endParaRPr lang="en-US" sz="1800" b="1" kern="1200" noProof="0" dirty="0">
            <a:solidFill>
              <a:schemeClr val="bg1"/>
            </a:solidFill>
            <a:effectLst>
              <a:outerShdw blurRad="38100" dist="38100" dir="2700000" algn="tl">
                <a:srgbClr val="000000">
                  <a:alpha val="43137"/>
                </a:srgbClr>
              </a:outerShdw>
            </a:effectLst>
          </a:endParaRPr>
        </a:p>
      </dsp:txBody>
      <dsp:txXfrm>
        <a:off x="2620792" y="2674462"/>
        <a:ext cx="1717383" cy="1258035"/>
      </dsp:txXfrm>
    </dsp:sp>
    <dsp:sp modelId="{0631D316-A056-4251-9991-BD1D4D461C33}">
      <dsp:nvSpPr>
        <dsp:cNvPr id="0" name=""/>
        <dsp:cNvSpPr/>
      </dsp:nvSpPr>
      <dsp:spPr>
        <a:xfrm>
          <a:off x="2104840" y="244355"/>
          <a:ext cx="4664044" cy="4478551"/>
        </a:xfrm>
        <a:prstGeom prst="pie">
          <a:avLst>
            <a:gd name="adj1" fmla="val 10800000"/>
            <a:gd name="adj2" fmla="val 16200000"/>
          </a:avLst>
        </a:prstGeom>
        <a:gradFill rotWithShape="0">
          <a:gsLst>
            <a:gs pos="0">
              <a:schemeClr val="accent2">
                <a:shade val="50000"/>
                <a:hueOff val="0"/>
                <a:satOff val="-16266"/>
                <a:lumOff val="26389"/>
                <a:alphaOff val="0"/>
                <a:shade val="51000"/>
                <a:satMod val="130000"/>
              </a:schemeClr>
            </a:gs>
            <a:gs pos="80000">
              <a:schemeClr val="accent2">
                <a:shade val="50000"/>
                <a:hueOff val="0"/>
                <a:satOff val="-16266"/>
                <a:lumOff val="26389"/>
                <a:alphaOff val="0"/>
                <a:shade val="93000"/>
                <a:satMod val="130000"/>
              </a:schemeClr>
            </a:gs>
            <a:gs pos="100000">
              <a:schemeClr val="accent2">
                <a:shade val="50000"/>
                <a:hueOff val="0"/>
                <a:satOff val="-16266"/>
                <a:lumOff val="263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b="1" kern="1200" dirty="0" smtClean="0">
              <a:effectLst>
                <a:outerShdw blurRad="38100" dist="38100" dir="2700000" algn="tl">
                  <a:srgbClr val="000000">
                    <a:alpha val="43137"/>
                  </a:srgbClr>
                </a:outerShdw>
              </a:effectLst>
            </a:rPr>
            <a:t>A. </a:t>
          </a:r>
          <a:r>
            <a:rPr lang="en-US" sz="1800" b="1" kern="1200" noProof="0" dirty="0" smtClean="0">
              <a:effectLst>
                <a:outerShdw blurRad="38100" dist="38100" dir="2700000" algn="tl">
                  <a:srgbClr val="000000">
                    <a:alpha val="43137"/>
                  </a:srgbClr>
                </a:outerShdw>
              </a:effectLst>
            </a:rPr>
            <a:t>Harmonization</a:t>
          </a:r>
          <a:endParaRPr lang="en-US" sz="1800" b="1" kern="1200" noProof="0" dirty="0">
            <a:effectLst>
              <a:outerShdw blurRad="38100" dist="38100" dir="2700000" algn="tl">
                <a:srgbClr val="000000">
                  <a:alpha val="43137"/>
                </a:srgbClr>
              </a:outerShdw>
            </a:effectLst>
          </a:endParaRPr>
        </a:p>
      </dsp:txBody>
      <dsp:txXfrm>
        <a:off x="2632321" y="1070755"/>
        <a:ext cx="1721254" cy="1332902"/>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08T11:56:32.246"/>
    </inkml:context>
    <inkml:brush xml:id="br0">
      <inkml:brushProperty name="width" value="0.06667" units="cm"/>
      <inkml:brushProperty name="height" value="0.06667" units="cm"/>
    </inkml:brush>
  </inkml:definitions>
  <inkml:trace contextRef="#ctx0" brushRef="#br0">6584 11703 2560,'-10'-3'1056,"10"-1"-576,-3 4-640,-2 0 128,1-3-96,0 0 96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fr-FR"/>
          </a:p>
        </p:txBody>
      </p:sp>
      <p:sp>
        <p:nvSpPr>
          <p:cNvPr id="4099" name="Rectangle 3"/>
          <p:cNvSpPr>
            <a:spLocks noGrp="1" noChangeArrowheads="1"/>
          </p:cNvSpPr>
          <p:nvPr>
            <p:ph type="dt" idx="1"/>
          </p:nvPr>
        </p:nvSpPr>
        <p:spPr bwMode="auto">
          <a:xfrm>
            <a:off x="3849688" y="0"/>
            <a:ext cx="2946400"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fr-FR"/>
          </a:p>
        </p:txBody>
      </p:sp>
      <p:sp>
        <p:nvSpPr>
          <p:cNvPr id="13316"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450" y="4691063"/>
            <a:ext cx="5438775" cy="44418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102" name="Rectangle 6"/>
          <p:cNvSpPr>
            <a:spLocks noGrp="1" noChangeArrowheads="1"/>
          </p:cNvSpPr>
          <p:nvPr>
            <p:ph type="ftr" sz="quarter" idx="4"/>
          </p:nvPr>
        </p:nvSpPr>
        <p:spPr bwMode="auto">
          <a:xfrm>
            <a:off x="0" y="9378950"/>
            <a:ext cx="2946400" cy="49371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fr-FR"/>
          </a:p>
        </p:txBody>
      </p:sp>
      <p:sp>
        <p:nvSpPr>
          <p:cNvPr id="4103" name="Rectangle 7"/>
          <p:cNvSpPr>
            <a:spLocks noGrp="1" noChangeArrowheads="1"/>
          </p:cNvSpPr>
          <p:nvPr>
            <p:ph type="sldNum" sz="quarter" idx="5"/>
          </p:nvPr>
        </p:nvSpPr>
        <p:spPr bwMode="auto">
          <a:xfrm>
            <a:off x="3849688" y="9378950"/>
            <a:ext cx="2946400" cy="49371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21DD3F07-E716-479C-BF74-2C45CF5E5E37}" type="slidenum">
              <a:rPr lang="fr-FR"/>
              <a:pPr>
                <a:defRPr/>
              </a:pPr>
              <a:t>‹#›</a:t>
            </a:fld>
            <a:endParaRPr lang="fr-FR"/>
          </a:p>
        </p:txBody>
      </p:sp>
    </p:spTree>
    <p:extLst>
      <p:ext uri="{BB962C8B-B14F-4D97-AF65-F5344CB8AC3E}">
        <p14:creationId xmlns:p14="http://schemas.microsoft.com/office/powerpoint/2010/main" val="209540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2F88E5-297A-4F78-A263-857856FB1B8F}" type="slidenum">
              <a:rPr lang="en-GB" smtClean="0"/>
              <a:pPr/>
              <a:t>9</a:t>
            </a:fld>
            <a:endParaRPr lang="en-GB" dirty="0"/>
          </a:p>
        </p:txBody>
      </p:sp>
    </p:spTree>
    <p:extLst>
      <p:ext uri="{BB962C8B-B14F-4D97-AF65-F5344CB8AC3E}">
        <p14:creationId xmlns:p14="http://schemas.microsoft.com/office/powerpoint/2010/main" val="761833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da-DK"/>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57A964A-920E-40F7-9366-060E1A89814F}"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61C5E86-FE6A-46A7-8B38-B62C3528CEE8}"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da-D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BC63302-0252-46E0-87B7-C66A3E6A6184}" type="slidenum">
              <a:rPr lang="fr-FR"/>
              <a:pPr>
                <a:defRPr/>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10" name="Text Placeholder 9"/>
          <p:cNvSpPr>
            <a:spLocks noGrp="1"/>
          </p:cNvSpPr>
          <p:nvPr>
            <p:ph type="body" sz="quarter" idx="12"/>
          </p:nvPr>
        </p:nvSpPr>
        <p:spPr>
          <a:xfrm>
            <a:off x="457200" y="1753200"/>
            <a:ext cx="8229600" cy="441000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3"/>
          </p:nvPr>
        </p:nvSpPr>
        <p:spPr/>
        <p:txBody>
          <a:bodyPr/>
          <a:lstStyle>
            <a:lvl1pPr>
              <a:defRPr/>
            </a:lvl1pPr>
          </a:lstStyle>
          <a:p>
            <a:pPr>
              <a:defRPr/>
            </a:pPr>
            <a:endParaRPr lang="en-US"/>
          </a:p>
        </p:txBody>
      </p:sp>
      <p:sp>
        <p:nvSpPr>
          <p:cNvPr id="5" name="Slide Number Placeholder 5"/>
          <p:cNvSpPr>
            <a:spLocks noGrp="1"/>
          </p:cNvSpPr>
          <p:nvPr>
            <p:ph type="sldNum" sz="quarter" idx="14"/>
          </p:nvPr>
        </p:nvSpPr>
        <p:spPr/>
        <p:txBody>
          <a:bodyPr/>
          <a:lstStyle>
            <a:lvl1pPr>
              <a:defRPr/>
            </a:lvl1pPr>
          </a:lstStyle>
          <a:p>
            <a:pPr>
              <a:defRPr/>
            </a:pPr>
            <a:fld id="{18157EBF-CA22-453C-94E2-857EC4F13A9E}" type="slidenum">
              <a:rPr lang="en-US"/>
              <a:pPr>
                <a:defRPr/>
              </a:pPr>
              <a:t>‹#›</a:t>
            </a:fld>
            <a:endParaRPr lang="en-US"/>
          </a:p>
        </p:txBody>
      </p:sp>
    </p:spTree>
    <p:extLst>
      <p:ext uri="{BB962C8B-B14F-4D97-AF65-F5344CB8AC3E}">
        <p14:creationId xmlns:p14="http://schemas.microsoft.com/office/powerpoint/2010/main" val="3081992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691480"/>
          </a:xfrm>
        </p:spPr>
        <p:txBody>
          <a:bodyPr/>
          <a:lstStyle/>
          <a:p>
            <a:r>
              <a:rPr lang="en-US" dirty="0"/>
              <a:t>Click to edit Master title style</a:t>
            </a:r>
            <a:endParaRPr lang="da-DK"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61B57F3-DB36-42C9-AC6D-6CD5F12F256E}"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F9520E5-5107-4441-A854-E037CDC9B697}"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42D89D9-AE48-4593-AA47-D2A7BEBAEF64}"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5DCB87EB-6C0D-47A3-9BDE-AE2BD71842E5}"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65C12E54-D77D-4F0C-A8F5-AB60F7DE251A}"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467C86A7-9DBF-485D-8523-E04D0AF575E6}"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928B038-1226-4DE5-A827-C43E652525D2}"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9F13FD6-D8E1-4257-BFA0-CE2D279F6BBC}"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Image2"/>
          <p:cNvPicPr>
            <a:picLocks noChangeAspect="1" noChangeArrowheads="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026" name="Rectangle 2"/>
          <p:cNvSpPr>
            <a:spLocks noGrp="1" noChangeArrowheads="1"/>
          </p:cNvSpPr>
          <p:nvPr>
            <p:ph type="title"/>
          </p:nvPr>
        </p:nvSpPr>
        <p:spPr bwMode="auto">
          <a:xfrm>
            <a:off x="457200" y="908720"/>
            <a:ext cx="82296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0D89E737-34A7-4700-B195-7C343D0D7EAA}" type="slidenum">
              <a:rPr lang="fr-FR"/>
              <a:pPr>
                <a:defRPr/>
              </a:pPr>
              <a:t>‹#›</a:t>
            </a:fld>
            <a:endParaRPr lang="fr-FR"/>
          </a:p>
        </p:txBody>
      </p:sp>
      <p:pic>
        <p:nvPicPr>
          <p:cNvPr id="2" name="Grafik 1"/>
          <p:cNvPicPr>
            <a:picLocks noChangeAspect="1"/>
          </p:cNvPicPr>
          <p:nvPr/>
        </p:nvPicPr>
        <p:blipFill rotWithShape="1">
          <a:blip r:embed="rId15" cstate="print">
            <a:extLst>
              <a:ext uri="{28A0092B-C50C-407E-A947-70E740481C1C}">
                <a14:useLocalDpi xmlns:a14="http://schemas.microsoft.com/office/drawing/2010/main" val="0"/>
              </a:ext>
            </a:extLst>
          </a:blip>
          <a:srcRect b="14121"/>
          <a:stretch/>
        </p:blipFill>
        <p:spPr>
          <a:xfrm>
            <a:off x="7128284" y="169573"/>
            <a:ext cx="1691680" cy="667139"/>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cept.org/ecc/topics/spectrum-for-wireless-broadband-5g#roadma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www.cept.org/ecc/groups/ecc/cpg"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wmf"/><Relationship Id="rId7" Type="http://schemas.openxmlformats.org/officeDocument/2006/relationships/image" Target="../media/image8.jpeg"/><Relationship Id="rId12" Type="http://schemas.openxmlformats.org/officeDocument/2006/relationships/image" Target="../media/image12.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hyperlink" Target="http://www.itu.int/md/R15-WRC15-C-0003/en" TargetMode="External"/><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1"/>
          <p:cNvPicPr>
            <a:picLocks noChangeAspect="1" noChangeArrowheads="1"/>
          </p:cNvPicPr>
          <p:nvPr/>
        </p:nvPicPr>
        <p:blipFill>
          <a:blip r:embed="rId2"/>
          <a:srcRect/>
          <a:stretch>
            <a:fillRect/>
          </a:stretch>
        </p:blipFill>
        <p:spPr bwMode="auto">
          <a:xfrm>
            <a:off x="0" y="-18902"/>
            <a:ext cx="9144000" cy="6876902"/>
          </a:xfrm>
          <a:prstGeom prst="rect">
            <a:avLst/>
          </a:prstGeom>
          <a:noFill/>
          <a:ln w="9525">
            <a:noFill/>
            <a:miter lim="800000"/>
            <a:headEnd/>
            <a:tailEnd/>
          </a:ln>
        </p:spPr>
      </p:pic>
      <p:sp>
        <p:nvSpPr>
          <p:cNvPr id="14338" name="Rectangle 3"/>
          <p:cNvSpPr>
            <a:spLocks noGrp="1" noChangeArrowheads="1"/>
          </p:cNvSpPr>
          <p:nvPr>
            <p:ph type="ctrTitle"/>
          </p:nvPr>
        </p:nvSpPr>
        <p:spPr>
          <a:xfrm>
            <a:off x="2991420" y="2813026"/>
            <a:ext cx="5889625" cy="1296144"/>
          </a:xfrm>
        </p:spPr>
        <p:txBody>
          <a:bodyPr/>
          <a:lstStyle/>
          <a:p>
            <a:pPr algn="r" eaLnBrk="1" hangingPunct="1"/>
            <a:r>
              <a:rPr lang="en-US" sz="3600" b="1" dirty="0" smtClean="0">
                <a:solidFill>
                  <a:srgbClr val="887F6E"/>
                </a:solidFill>
              </a:rPr>
              <a:t>5G and IMT Identification</a:t>
            </a:r>
            <a:br>
              <a:rPr lang="en-US" sz="3600" b="1" dirty="0" smtClean="0">
                <a:solidFill>
                  <a:srgbClr val="887F6E"/>
                </a:solidFill>
              </a:rPr>
            </a:br>
            <a:r>
              <a:rPr lang="en-US" sz="2800" dirty="0" smtClean="0">
                <a:solidFill>
                  <a:srgbClr val="887F6E"/>
                </a:solidFill>
              </a:rPr>
              <a:t>- Views from CEPT-</a:t>
            </a:r>
            <a:endParaRPr lang="en-US" sz="3600" b="1" dirty="0">
              <a:solidFill>
                <a:srgbClr val="887F6E"/>
              </a:solidFill>
            </a:endParaRPr>
          </a:p>
        </p:txBody>
      </p:sp>
      <p:sp>
        <p:nvSpPr>
          <p:cNvPr id="14339" name="Rectangle 4"/>
          <p:cNvSpPr>
            <a:spLocks noGrp="1" noChangeArrowheads="1"/>
          </p:cNvSpPr>
          <p:nvPr>
            <p:ph type="subTitle" idx="1"/>
          </p:nvPr>
        </p:nvSpPr>
        <p:spPr>
          <a:xfrm>
            <a:off x="2195513" y="4366295"/>
            <a:ext cx="6696967" cy="1150937"/>
          </a:xfrm>
        </p:spPr>
        <p:txBody>
          <a:bodyPr/>
          <a:lstStyle/>
          <a:p>
            <a:pPr algn="r" eaLnBrk="1" hangingPunct="1"/>
            <a:r>
              <a:rPr lang="en-US" sz="1800" b="1" dirty="0" smtClean="0"/>
              <a:t>Alexander </a:t>
            </a:r>
            <a:r>
              <a:rPr lang="en-US" altLang="fi-FI" sz="1800" b="1" dirty="0" smtClean="0"/>
              <a:t>Kühn (</a:t>
            </a:r>
            <a:r>
              <a:rPr lang="en-US" sz="1800" b="1" dirty="0" smtClean="0"/>
              <a:t>CPG-19 Chairman) </a:t>
            </a:r>
          </a:p>
          <a:p>
            <a:pPr algn="r" eaLnBrk="1" hangingPunct="1"/>
            <a:r>
              <a:rPr lang="en-US" sz="1800" b="1" dirty="0" smtClean="0"/>
              <a:t>March 2017 </a:t>
            </a:r>
            <a:endParaRPr lang="en-US" sz="1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72516" y="6290156"/>
            <a:ext cx="5904148" cy="523220"/>
          </a:xfrm>
          <a:prstGeom prst="rect">
            <a:avLst/>
          </a:prstGeom>
        </p:spPr>
        <p:txBody>
          <a:bodyPr wrap="square">
            <a:spAutoFit/>
          </a:bodyPr>
          <a:lstStyle/>
          <a:p>
            <a:pPr marL="0" lvl="2" algn="r">
              <a:spcBef>
                <a:spcPts val="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Robert Cooper </a:t>
            </a:r>
            <a:r>
              <a:rPr lang="fr-FR" sz="1400" i="1" dirty="0" smtClean="0">
                <a:solidFill>
                  <a:schemeClr val="accent2"/>
                </a:solidFill>
                <a:cs typeface="Arial" pitchFamily="34" charset="0"/>
              </a:rPr>
              <a:t>(G),</a:t>
            </a:r>
          </a:p>
          <a:p>
            <a:pPr marL="0" lvl="2" algn="r">
              <a:spcBef>
                <a:spcPts val="0"/>
              </a:spcBef>
              <a:defRPr/>
            </a:pPr>
            <a:r>
              <a:rPr lang="fr-FR" sz="1400" i="1" dirty="0" smtClean="0">
                <a:solidFill>
                  <a:schemeClr val="accent2"/>
                </a:solidFill>
                <a:cs typeface="Arial" pitchFamily="34" charset="0"/>
              </a:rPr>
              <a:t>coordination team: Vladislav Sorokin (RUS), </a:t>
            </a:r>
            <a:r>
              <a:rPr lang="fr-FR" sz="1400" i="1" dirty="0" err="1" smtClean="0">
                <a:solidFill>
                  <a:schemeClr val="accent2"/>
                </a:solidFill>
                <a:cs typeface="Arial" pitchFamily="34" charset="0"/>
              </a:rPr>
              <a:t>Sarunas</a:t>
            </a:r>
            <a:r>
              <a:rPr lang="fr-FR" sz="1400" i="1" dirty="0" smtClean="0">
                <a:solidFill>
                  <a:schemeClr val="accent2"/>
                </a:solidFill>
                <a:cs typeface="Arial" pitchFamily="34" charset="0"/>
              </a:rPr>
              <a:t> Oberauskas (LTU) </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5313209"/>
            <a:ext cx="1152128" cy="1536171"/>
          </a:xfrm>
          <a:prstGeom prst="rect">
            <a:avLst/>
          </a:prstGeom>
        </p:spPr>
      </p:pic>
      <p:sp>
        <p:nvSpPr>
          <p:cNvPr id="4" name="Titel 3"/>
          <p:cNvSpPr>
            <a:spLocks noGrp="1"/>
          </p:cNvSpPr>
          <p:nvPr>
            <p:ph type="title"/>
          </p:nvPr>
        </p:nvSpPr>
        <p:spPr/>
        <p:txBody>
          <a:bodyPr/>
          <a:lstStyle/>
          <a:p>
            <a:r>
              <a:rPr lang="en-GB" dirty="0">
                <a:cs typeface="Arial" pitchFamily="34" charset="0"/>
              </a:rPr>
              <a:t>Agenda Item 1.13 </a:t>
            </a:r>
            <a:r>
              <a:rPr lang="en-GB" sz="1600" dirty="0">
                <a:cs typeface="Arial" pitchFamily="34" charset="0"/>
              </a:rPr>
              <a:t>(approved  by CPG19#3)</a:t>
            </a:r>
            <a:endParaRPr lang="de-DE" sz="1600"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0372" y="5311495"/>
            <a:ext cx="1152128" cy="1537885"/>
          </a:xfrm>
          <a:prstGeom prst="rect">
            <a:avLst/>
          </a:prstGeom>
        </p:spPr>
      </p:pic>
      <p:sp>
        <p:nvSpPr>
          <p:cNvPr id="7" name="Inhaltsplatzhalter 6"/>
          <p:cNvSpPr>
            <a:spLocks noGrp="1"/>
          </p:cNvSpPr>
          <p:nvPr>
            <p:ph idx="1"/>
          </p:nvPr>
        </p:nvSpPr>
        <p:spPr/>
        <p:txBody>
          <a:bodyPr/>
          <a:lstStyle/>
          <a:p>
            <a:endParaRPr lang="en-US" sz="1000" dirty="0" smtClean="0"/>
          </a:p>
          <a:p>
            <a:pPr marL="0" indent="0">
              <a:buNone/>
            </a:pPr>
            <a:r>
              <a:rPr lang="en-US" sz="2000" b="1" dirty="0" smtClean="0"/>
              <a:t>Preliminary </a:t>
            </a:r>
            <a:r>
              <a:rPr lang="en-US" sz="2000" b="1" dirty="0"/>
              <a:t>CEPT </a:t>
            </a:r>
            <a:r>
              <a:rPr lang="en-US" sz="2000" b="1" dirty="0" smtClean="0"/>
              <a:t>position (continued):</a:t>
            </a:r>
          </a:p>
          <a:p>
            <a:pPr marL="0" indent="0">
              <a:buNone/>
            </a:pPr>
            <a:endParaRPr lang="en-US" sz="1000" b="1" dirty="0"/>
          </a:p>
          <a:p>
            <a:pPr marL="0" indent="0">
              <a:buNone/>
            </a:pPr>
            <a:r>
              <a:rPr lang="en-GB" sz="2000" dirty="0"/>
              <a:t>CEPT supports the identification of global bands for IMT among the bands listed in resolves to invite ITU‑R 2 of Resolution 238, taking into account the results of sharing and compatibility studies with existing services. Bands outside those listed in resolves to invite ITU-R 2 of Resolution 238 are not supported for consideration under this Agenda item. </a:t>
            </a:r>
          </a:p>
          <a:p>
            <a:pPr marL="0" indent="0">
              <a:buNone/>
            </a:pPr>
            <a:endParaRPr lang="en-GB" sz="100" i="1" dirty="0" smtClean="0"/>
          </a:p>
          <a:p>
            <a:pPr marL="0" indent="0">
              <a:buNone/>
            </a:pPr>
            <a:r>
              <a:rPr lang="en-GB" sz="1800" dirty="0" smtClean="0"/>
              <a:t>Note</a:t>
            </a:r>
            <a:r>
              <a:rPr lang="en-GB" sz="1800" dirty="0"/>
              <a:t>: CEPT has developed a roadmap on 5G</a:t>
            </a:r>
            <a:r>
              <a:rPr lang="en-GB" sz="1800" u="sng" dirty="0"/>
              <a:t> (</a:t>
            </a:r>
            <a:r>
              <a:rPr lang="en-GB" sz="1800" u="sng" dirty="0">
                <a:hlinkClick r:id="rId4"/>
              </a:rPr>
              <a:t>http://cept.org/ecc/topics/spectrum-for-wireless-broadband-5g#roadmap</a:t>
            </a:r>
            <a:r>
              <a:rPr lang="en-GB" sz="1800" dirty="0"/>
              <a:t>). </a:t>
            </a:r>
            <a:r>
              <a:rPr lang="en-GB" sz="1800" dirty="0">
                <a:solidFill>
                  <a:srgbClr val="C00000"/>
                </a:solidFill>
              </a:rPr>
              <a:t>In this respect it is noted that “Europe has harmonised the 27.5-29.5 GHz band for broadband satellite and is supportive of the worldwide use of this band for ESIM. This band is therefore not available for 5G</a:t>
            </a:r>
            <a:r>
              <a:rPr lang="en-GB" sz="1800" dirty="0"/>
              <a:t>”.</a:t>
            </a:r>
          </a:p>
          <a:p>
            <a:pPr marL="0" indent="0">
              <a:buNone/>
            </a:pPr>
            <a:endParaRPr lang="de-DE" sz="1600" dirty="0"/>
          </a:p>
        </p:txBody>
      </p:sp>
    </p:spTree>
    <p:extLst>
      <p:ext uri="{BB962C8B-B14F-4D97-AF65-F5344CB8AC3E}">
        <p14:creationId xmlns:p14="http://schemas.microsoft.com/office/powerpoint/2010/main" val="264167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89568CD-2C7E-4257-BC91-346495FE8F2D}" type="slidenum">
              <a:rPr lang="en-GB" smtClean="0"/>
              <a:pPr/>
              <a:t>11</a:t>
            </a:fld>
            <a:endParaRPr lang="en-GB" dirty="0"/>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982648" y="3641040"/>
              <a:ext cx="9360" cy="4680"/>
            </p14:xfrm>
          </p:contentPart>
        </mc:Choice>
        <mc:Fallback xmlns="">
          <p:pic>
            <p:nvPicPr>
              <p:cNvPr id="7" name="Ink 6"/>
              <p:cNvPicPr/>
              <p:nvPr/>
            </p:nvPicPr>
            <p:blipFill>
              <a:blip r:embed="rId3"/>
              <a:stretch>
                <a:fillRect/>
              </a:stretch>
            </p:blipFill>
            <p:spPr>
              <a:xfrm>
                <a:off x="977795" y="3636360"/>
                <a:ext cx="18373" cy="13371"/>
              </a:xfrm>
              <a:prstGeom prst="rect">
                <a:avLst/>
              </a:prstGeom>
            </p:spPr>
          </p:pic>
        </mc:Fallback>
      </mc:AlternateContent>
      <p:sp>
        <p:nvSpPr>
          <p:cNvPr id="5" name="Titel 4"/>
          <p:cNvSpPr>
            <a:spLocks noGrp="1"/>
          </p:cNvSpPr>
          <p:nvPr>
            <p:ph type="title"/>
          </p:nvPr>
        </p:nvSpPr>
        <p:spPr/>
        <p:txBody>
          <a:bodyPr/>
          <a:lstStyle/>
          <a:p>
            <a:r>
              <a:rPr lang="en-US" dirty="0" smtClean="0"/>
              <a:t>Issues and challenges</a:t>
            </a:r>
            <a:endParaRPr lang="en-US" dirty="0"/>
          </a:p>
        </p:txBody>
      </p:sp>
      <p:sp>
        <p:nvSpPr>
          <p:cNvPr id="8" name="Textplatzhalter 6"/>
          <p:cNvSpPr txBox="1">
            <a:spLocks/>
          </p:cNvSpPr>
          <p:nvPr/>
        </p:nvSpPr>
        <p:spPr bwMode="auto">
          <a:xfrm>
            <a:off x="457200" y="1753200"/>
            <a:ext cx="8229600" cy="4410000"/>
          </a:xfrm>
          <a:prstGeom prst="rect">
            <a:avLst/>
          </a:prstGeom>
          <a:noFill/>
          <a:ln>
            <a:noFill/>
          </a:ln>
          <a:effectLs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342900" lvl="0" indent="-342900" algn="l" eaLnBrk="0" hangingPunct="0">
              <a:spcBef>
                <a:spcPct val="20000"/>
              </a:spcBef>
              <a:buClr>
                <a:srgbClr val="C00000"/>
              </a:buClr>
              <a:buFontTx/>
              <a:buChar char="•"/>
            </a:pPr>
            <a:r>
              <a:rPr lang="en-GB" sz="2400" kern="0" dirty="0">
                <a:solidFill>
                  <a:srgbClr val="000000"/>
                </a:solidFill>
                <a:latin typeface="Arial"/>
                <a:cs typeface="Arial"/>
              </a:rPr>
              <a:t>Need to ensure compatibility with existing uses in the same and/or adjacent bands</a:t>
            </a:r>
          </a:p>
          <a:p>
            <a:pPr marL="342900" lvl="0" indent="-342900" algn="l" eaLnBrk="0" hangingPunct="0">
              <a:spcBef>
                <a:spcPct val="20000"/>
              </a:spcBef>
              <a:buClr>
                <a:srgbClr val="C00000"/>
              </a:buClr>
              <a:buFontTx/>
              <a:buChar char="•"/>
            </a:pPr>
            <a:r>
              <a:rPr lang="en-GB" sz="2400" kern="0" dirty="0">
                <a:solidFill>
                  <a:srgbClr val="000000"/>
                </a:solidFill>
                <a:latin typeface="Arial"/>
                <a:cs typeface="Arial"/>
              </a:rPr>
              <a:t>Protection of scientific and passive use</a:t>
            </a:r>
          </a:p>
          <a:p>
            <a:pPr marL="342900" lvl="0" indent="-342900" algn="l" eaLnBrk="0" hangingPunct="0">
              <a:spcBef>
                <a:spcPct val="20000"/>
              </a:spcBef>
              <a:buClr>
                <a:srgbClr val="C00000"/>
              </a:buClr>
              <a:buFontTx/>
              <a:buChar char="•"/>
            </a:pPr>
            <a:r>
              <a:rPr lang="en-GB" sz="2400" kern="0" dirty="0">
                <a:solidFill>
                  <a:srgbClr val="000000"/>
                </a:solidFill>
                <a:latin typeface="Arial"/>
                <a:cs typeface="Arial"/>
              </a:rPr>
              <a:t>Difficulties and cost of clearing existing uses </a:t>
            </a:r>
          </a:p>
          <a:p>
            <a:pPr marL="342900" lvl="0" indent="-342900" algn="l" eaLnBrk="0" hangingPunct="0">
              <a:spcBef>
                <a:spcPct val="20000"/>
              </a:spcBef>
              <a:buClr>
                <a:srgbClr val="C00000"/>
              </a:buClr>
              <a:buFontTx/>
              <a:buChar char="•"/>
            </a:pPr>
            <a:r>
              <a:rPr lang="en-GB" sz="2400" kern="0" dirty="0">
                <a:solidFill>
                  <a:srgbClr val="000000"/>
                </a:solidFill>
                <a:latin typeface="Arial"/>
                <a:cs typeface="Arial"/>
              </a:rPr>
              <a:t>Possibility to flexibly manage backhaul in the same bands? Fixed links in higher frequency bands will be required to support backhaul for future mobile networks including 5G/IMT2020.  </a:t>
            </a:r>
          </a:p>
          <a:p>
            <a:pPr marL="342900" lvl="0" indent="-342900" algn="l" eaLnBrk="0" hangingPunct="0">
              <a:spcBef>
                <a:spcPct val="20000"/>
              </a:spcBef>
              <a:buClr>
                <a:srgbClr val="C00000"/>
              </a:buClr>
              <a:buFontTx/>
              <a:buChar char="•"/>
            </a:pPr>
            <a:r>
              <a:rPr lang="en-GB" sz="2400" kern="0" dirty="0">
                <a:solidFill>
                  <a:srgbClr val="000000"/>
                </a:solidFill>
                <a:latin typeface="Arial"/>
                <a:cs typeface="Arial"/>
              </a:rPr>
              <a:t>Ensure future development of satellite systems. </a:t>
            </a:r>
          </a:p>
          <a:p>
            <a:endParaRPr lang="de-DE" dirty="0"/>
          </a:p>
        </p:txBody>
      </p:sp>
    </p:spTree>
    <p:extLst>
      <p:ext uri="{BB962C8B-B14F-4D97-AF65-F5344CB8AC3E}">
        <p14:creationId xmlns:p14="http://schemas.microsoft.com/office/powerpoint/2010/main" val="2263479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Challenge</a:t>
            </a:r>
            <a:r>
              <a:rPr lang="de-DE" dirty="0" smtClean="0"/>
              <a:t>: </a:t>
            </a:r>
            <a:r>
              <a:rPr lang="en-US" dirty="0" smtClean="0"/>
              <a:t>Overlap of bands </a:t>
            </a:r>
            <a:r>
              <a:rPr lang="de-DE" dirty="0" smtClean="0"/>
              <a:t>?</a:t>
            </a:r>
            <a:endParaRPr lang="de-DE" dirty="0"/>
          </a:p>
        </p:txBody>
      </p:sp>
      <p:sp>
        <p:nvSpPr>
          <p:cNvPr id="5" name="Foliennummernplatzhalter 4"/>
          <p:cNvSpPr>
            <a:spLocks noGrp="1"/>
          </p:cNvSpPr>
          <p:nvPr>
            <p:ph type="sldNum" sz="quarter" idx="14"/>
          </p:nvPr>
        </p:nvSpPr>
        <p:spPr/>
        <p:txBody>
          <a:bodyPr/>
          <a:lstStyle/>
          <a:p>
            <a:pPr>
              <a:defRPr/>
            </a:pPr>
            <a:fld id="{18157EBF-CA22-453C-94E2-857EC4F13A9E}" type="slidenum">
              <a:rPr lang="en-US" smtClean="0"/>
              <a:pPr>
                <a:defRPr/>
              </a:pPr>
              <a:t>12</a:t>
            </a:fld>
            <a:endParaRPr lang="en-US"/>
          </a:p>
        </p:txBody>
      </p:sp>
      <p:grpSp>
        <p:nvGrpSpPr>
          <p:cNvPr id="6" name="Gruppieren 5"/>
          <p:cNvGrpSpPr/>
          <p:nvPr/>
        </p:nvGrpSpPr>
        <p:grpSpPr>
          <a:xfrm>
            <a:off x="1043608" y="3789040"/>
            <a:ext cx="2927851" cy="1799811"/>
            <a:chOff x="712314" y="1361963"/>
            <a:chExt cx="2088232" cy="1327502"/>
          </a:xfrm>
          <a:scene3d>
            <a:camera prst="perspectiveRelaxed"/>
            <a:lightRig rig="threePt" dir="t"/>
          </a:scene3d>
        </p:grpSpPr>
        <p:sp>
          <p:nvSpPr>
            <p:cNvPr id="7" name="Ellipse 6"/>
            <p:cNvSpPr/>
            <p:nvPr/>
          </p:nvSpPr>
          <p:spPr bwMode="auto">
            <a:xfrm>
              <a:off x="712314" y="1361963"/>
              <a:ext cx="2088232" cy="1327502"/>
            </a:xfrm>
            <a:prstGeom prst="ellipse">
              <a:avLst/>
            </a:prstGeom>
            <a:noFill/>
            <a:ln w="28575" cap="flat" cmpd="sng" algn="ctr">
              <a:solidFill>
                <a:schemeClr val="tx2"/>
              </a:solidFill>
              <a:prstDash val="solid"/>
              <a:round/>
              <a:headEnd type="none" w="med" len="med"/>
              <a:tailEnd type="none" w="med" len="med"/>
            </a:ln>
            <a:effectLst/>
            <a:sp3d>
              <a:bevelT w="25400"/>
              <a:bevelB w="254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endParaRPr kumimoji="0" lang="de-DE" sz="2000" b="0" i="0" u="none" strike="noStrike" cap="none" normalizeH="0" baseline="0" dirty="0" smtClean="0">
                <a:ln>
                  <a:noFill/>
                </a:ln>
                <a:effectLst/>
              </a:endParaRPr>
            </a:p>
          </p:txBody>
        </p:sp>
        <p:sp>
          <p:nvSpPr>
            <p:cNvPr id="8" name="Textfeld 7"/>
            <p:cNvSpPr txBox="1"/>
            <p:nvPr/>
          </p:nvSpPr>
          <p:spPr>
            <a:xfrm>
              <a:off x="1106449" y="1702549"/>
              <a:ext cx="1127533" cy="749131"/>
            </a:xfrm>
            <a:prstGeom prst="rect">
              <a:avLst/>
            </a:prstGeom>
            <a:noFill/>
            <a:sp3d>
              <a:bevelT w="25400"/>
              <a:bevelB w="25400"/>
            </a:sp3d>
          </p:spPr>
          <p:txBody>
            <a:bodyPr wrap="none" rtlCol="0">
              <a:spAutoFit/>
            </a:bodyPr>
            <a:lstStyle/>
            <a:p>
              <a:pPr algn="ctr"/>
              <a:r>
                <a:rPr lang="de-DE" sz="2000" b="1" dirty="0" smtClean="0"/>
                <a:t>AI 1.6</a:t>
              </a:r>
            </a:p>
            <a:p>
              <a:pPr algn="ctr"/>
              <a:r>
                <a:rPr lang="de-DE" sz="2000" b="1" dirty="0" smtClean="0"/>
                <a:t>NGSO FSS </a:t>
              </a:r>
              <a:br>
                <a:rPr lang="de-DE" sz="2000" b="1" dirty="0" smtClean="0"/>
              </a:br>
              <a:r>
                <a:rPr lang="de-DE" sz="2000" b="1" dirty="0" smtClean="0"/>
                <a:t>37-43 GHZ</a:t>
              </a:r>
              <a:endParaRPr lang="de-DE" sz="2000" b="1" dirty="0"/>
            </a:p>
          </p:txBody>
        </p:sp>
      </p:grpSp>
      <p:grpSp>
        <p:nvGrpSpPr>
          <p:cNvPr id="9" name="Gruppieren 8"/>
          <p:cNvGrpSpPr/>
          <p:nvPr/>
        </p:nvGrpSpPr>
        <p:grpSpPr>
          <a:xfrm>
            <a:off x="5713719" y="2447874"/>
            <a:ext cx="2902256" cy="1449178"/>
            <a:chOff x="712314" y="1361963"/>
            <a:chExt cx="2088232" cy="1327502"/>
          </a:xfrm>
          <a:scene3d>
            <a:camera prst="perspectiveRelaxed"/>
            <a:lightRig rig="threePt" dir="t"/>
          </a:scene3d>
        </p:grpSpPr>
        <p:sp>
          <p:nvSpPr>
            <p:cNvPr id="10" name="Ellipse 9"/>
            <p:cNvSpPr/>
            <p:nvPr/>
          </p:nvSpPr>
          <p:spPr bwMode="auto">
            <a:xfrm>
              <a:off x="712314" y="1361963"/>
              <a:ext cx="2088232" cy="1327502"/>
            </a:xfrm>
            <a:prstGeom prst="ellipse">
              <a:avLst/>
            </a:prstGeom>
            <a:noFill/>
            <a:ln w="28575" cap="flat" cmpd="sng" algn="ctr">
              <a:solidFill>
                <a:schemeClr val="tx2"/>
              </a:solidFill>
              <a:prstDash val="solid"/>
              <a:round/>
              <a:headEnd type="none" w="med" len="med"/>
              <a:tailEnd type="none" w="med" len="med"/>
            </a:ln>
            <a:effectLst/>
            <a:sp3d>
              <a:bevelT w="25400"/>
              <a:bevelB w="254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endParaRPr kumimoji="0" lang="de-DE" sz="1800" b="0" i="0" u="none" strike="noStrike" cap="none" normalizeH="0" baseline="0" dirty="0" smtClean="0">
                <a:ln>
                  <a:noFill/>
                </a:ln>
                <a:effectLst/>
              </a:endParaRPr>
            </a:p>
          </p:txBody>
        </p:sp>
        <p:sp>
          <p:nvSpPr>
            <p:cNvPr id="11" name="Textfeld 10"/>
            <p:cNvSpPr txBox="1"/>
            <p:nvPr/>
          </p:nvSpPr>
          <p:spPr>
            <a:xfrm>
              <a:off x="1410779" y="1785646"/>
              <a:ext cx="624216" cy="648450"/>
            </a:xfrm>
            <a:prstGeom prst="rect">
              <a:avLst/>
            </a:prstGeom>
            <a:noFill/>
            <a:sp3d>
              <a:bevelT w="25400"/>
              <a:bevelB w="25400"/>
            </a:sp3d>
          </p:spPr>
          <p:txBody>
            <a:bodyPr wrap="none" rtlCol="0">
              <a:spAutoFit/>
            </a:bodyPr>
            <a:lstStyle/>
            <a:p>
              <a:pPr algn="ctr"/>
              <a:r>
                <a:rPr lang="de-DE" sz="2000" b="1" dirty="0" smtClean="0"/>
                <a:t>AI 1.5</a:t>
              </a:r>
            </a:p>
            <a:p>
              <a:pPr algn="ctr"/>
              <a:r>
                <a:rPr lang="de-DE" sz="2000" b="1" dirty="0" smtClean="0"/>
                <a:t>ESIM</a:t>
              </a:r>
              <a:endParaRPr lang="de-DE" sz="2000" b="1" dirty="0"/>
            </a:p>
          </p:txBody>
        </p:sp>
      </p:grpSp>
      <p:grpSp>
        <p:nvGrpSpPr>
          <p:cNvPr id="12" name="Gruppieren 11"/>
          <p:cNvGrpSpPr/>
          <p:nvPr/>
        </p:nvGrpSpPr>
        <p:grpSpPr>
          <a:xfrm>
            <a:off x="1043608" y="2447873"/>
            <a:ext cx="3120230" cy="1377171"/>
            <a:chOff x="712314" y="1361963"/>
            <a:chExt cx="2088232" cy="1327502"/>
          </a:xfrm>
          <a:scene3d>
            <a:camera prst="perspectiveRelaxed"/>
            <a:lightRig rig="threePt" dir="t"/>
          </a:scene3d>
        </p:grpSpPr>
        <p:sp>
          <p:nvSpPr>
            <p:cNvPr id="13" name="Ellipse 12"/>
            <p:cNvSpPr/>
            <p:nvPr/>
          </p:nvSpPr>
          <p:spPr bwMode="auto">
            <a:xfrm>
              <a:off x="712314" y="1361963"/>
              <a:ext cx="2088232" cy="1327502"/>
            </a:xfrm>
            <a:prstGeom prst="ellipse">
              <a:avLst/>
            </a:prstGeom>
            <a:noFill/>
            <a:ln w="28575" cap="flat" cmpd="sng" algn="ctr">
              <a:solidFill>
                <a:schemeClr val="tx2"/>
              </a:solidFill>
              <a:prstDash val="solid"/>
              <a:round/>
              <a:headEnd type="none" w="med" len="med"/>
              <a:tailEnd type="none" w="med" len="med"/>
            </a:ln>
            <a:effectLst/>
            <a:sp3d>
              <a:bevelT w="25400"/>
              <a:bevelB w="254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endParaRPr kumimoji="0" lang="de-DE" sz="1800" b="0" i="0" u="none" strike="noStrike" cap="none" normalizeH="0" baseline="0" dirty="0" smtClean="0">
                <a:ln>
                  <a:noFill/>
                </a:ln>
                <a:effectLst/>
              </a:endParaRPr>
            </a:p>
          </p:txBody>
        </p:sp>
        <p:sp>
          <p:nvSpPr>
            <p:cNvPr id="14" name="Textfeld 13"/>
            <p:cNvSpPr txBox="1"/>
            <p:nvPr/>
          </p:nvSpPr>
          <p:spPr>
            <a:xfrm>
              <a:off x="1310634" y="1841048"/>
              <a:ext cx="740381" cy="450008"/>
            </a:xfrm>
            <a:prstGeom prst="rect">
              <a:avLst/>
            </a:prstGeom>
            <a:noFill/>
            <a:sp3d>
              <a:bevelT w="25400"/>
              <a:bevelB w="25400"/>
            </a:sp3d>
          </p:spPr>
          <p:txBody>
            <a:bodyPr wrap="none" rtlCol="0">
              <a:spAutoFit/>
            </a:bodyPr>
            <a:lstStyle/>
            <a:p>
              <a:pPr algn="ctr"/>
              <a:r>
                <a:rPr lang="de-DE" sz="2000" b="1" dirty="0" smtClean="0"/>
                <a:t>AI 1.14 </a:t>
              </a:r>
              <a:br>
                <a:rPr lang="de-DE" sz="2000" b="1" dirty="0" smtClean="0"/>
              </a:br>
              <a:r>
                <a:rPr lang="de-DE" sz="2000" b="1" dirty="0" smtClean="0"/>
                <a:t>HAPS</a:t>
              </a:r>
              <a:endParaRPr lang="de-DE" sz="2000" b="1" dirty="0"/>
            </a:p>
          </p:txBody>
        </p:sp>
      </p:grpSp>
      <p:grpSp>
        <p:nvGrpSpPr>
          <p:cNvPr id="15" name="Gruppieren 14"/>
          <p:cNvGrpSpPr/>
          <p:nvPr/>
        </p:nvGrpSpPr>
        <p:grpSpPr>
          <a:xfrm>
            <a:off x="5688124" y="3753036"/>
            <a:ext cx="2927851" cy="1799811"/>
            <a:chOff x="712314" y="1361963"/>
            <a:chExt cx="2088232" cy="1327502"/>
          </a:xfrm>
          <a:scene3d>
            <a:camera prst="perspectiveRelaxed"/>
            <a:lightRig rig="threePt" dir="t"/>
          </a:scene3d>
        </p:grpSpPr>
        <p:sp>
          <p:nvSpPr>
            <p:cNvPr id="16" name="Ellipse 15"/>
            <p:cNvSpPr/>
            <p:nvPr/>
          </p:nvSpPr>
          <p:spPr bwMode="auto">
            <a:xfrm>
              <a:off x="712314" y="1361963"/>
              <a:ext cx="2088232" cy="1327502"/>
            </a:xfrm>
            <a:prstGeom prst="ellipse">
              <a:avLst/>
            </a:prstGeom>
            <a:noFill/>
            <a:ln w="28575" cap="flat" cmpd="sng" algn="ctr">
              <a:solidFill>
                <a:schemeClr val="tx2"/>
              </a:solidFill>
              <a:prstDash val="solid"/>
              <a:round/>
              <a:headEnd type="none" w="med" len="med"/>
              <a:tailEnd type="none" w="med" len="med"/>
            </a:ln>
            <a:effectLst/>
            <a:sp3d>
              <a:bevelT w="25400"/>
              <a:bevelB w="254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endParaRPr kumimoji="0" lang="de-DE" sz="1800" b="0" i="0" u="none" strike="noStrike" cap="none" normalizeH="0" baseline="0" dirty="0" smtClean="0">
                <a:ln>
                  <a:noFill/>
                </a:ln>
                <a:effectLst/>
              </a:endParaRPr>
            </a:p>
          </p:txBody>
        </p:sp>
        <p:sp>
          <p:nvSpPr>
            <p:cNvPr id="17" name="Textfeld 16"/>
            <p:cNvSpPr txBox="1"/>
            <p:nvPr/>
          </p:nvSpPr>
          <p:spPr>
            <a:xfrm>
              <a:off x="1209164" y="1680632"/>
              <a:ext cx="1127533" cy="749131"/>
            </a:xfrm>
            <a:prstGeom prst="rect">
              <a:avLst/>
            </a:prstGeom>
            <a:noFill/>
            <a:sp3d>
              <a:bevelT w="25400"/>
              <a:bevelB w="25400"/>
            </a:sp3d>
          </p:spPr>
          <p:txBody>
            <a:bodyPr wrap="none" rtlCol="0">
              <a:spAutoFit/>
            </a:bodyPr>
            <a:lstStyle/>
            <a:p>
              <a:pPr algn="ctr"/>
              <a:r>
                <a:rPr lang="de-DE" sz="2000" b="1" dirty="0" smtClean="0"/>
                <a:t>AI 9.1.9</a:t>
              </a:r>
            </a:p>
            <a:p>
              <a:pPr algn="ctr"/>
              <a:r>
                <a:rPr lang="de-DE" sz="2000" b="1" dirty="0" smtClean="0"/>
                <a:t>NGSO FSS </a:t>
              </a:r>
              <a:br>
                <a:rPr lang="de-DE" sz="2000" b="1" dirty="0" smtClean="0"/>
              </a:br>
              <a:r>
                <a:rPr lang="de-DE" sz="2000" b="1" dirty="0" smtClean="0"/>
                <a:t>47-52 GHZ</a:t>
              </a:r>
              <a:endParaRPr lang="de-DE" sz="2000" b="1" dirty="0"/>
            </a:p>
          </p:txBody>
        </p:sp>
      </p:grpSp>
      <p:grpSp>
        <p:nvGrpSpPr>
          <p:cNvPr id="27" name="Gruppieren 26"/>
          <p:cNvGrpSpPr/>
          <p:nvPr/>
        </p:nvGrpSpPr>
        <p:grpSpPr>
          <a:xfrm>
            <a:off x="3152491" y="2596262"/>
            <a:ext cx="3331691" cy="2538317"/>
            <a:chOff x="3347864" y="1916832"/>
            <a:chExt cx="2376264" cy="1872208"/>
          </a:xfrm>
          <a:solidFill>
            <a:schemeClr val="accent5">
              <a:lumMod val="50000"/>
            </a:schemeClr>
          </a:solidFill>
          <a:scene3d>
            <a:camera prst="perspectiveRelaxed"/>
            <a:lightRig rig="threePt" dir="t"/>
          </a:scene3d>
        </p:grpSpPr>
        <p:sp>
          <p:nvSpPr>
            <p:cNvPr id="28" name="Ellipse 27"/>
            <p:cNvSpPr/>
            <p:nvPr/>
          </p:nvSpPr>
          <p:spPr bwMode="auto">
            <a:xfrm>
              <a:off x="3347864" y="1916832"/>
              <a:ext cx="2376264" cy="1872208"/>
            </a:xfrm>
            <a:prstGeom prst="ellipse">
              <a:avLst/>
            </a:prstGeom>
            <a:grpFill/>
            <a:ln w="28575" cap="flat" cmpd="sng" algn="ctr">
              <a:solidFill>
                <a:schemeClr val="tx2"/>
              </a:solidFill>
              <a:prstDash val="solid"/>
              <a:round/>
              <a:headEnd type="none" w="med" len="med"/>
              <a:tailEnd type="none" w="med" len="med"/>
            </a:ln>
            <a:effectLst/>
            <a:sp3d contourW="12700">
              <a:bevelT w="50800"/>
              <a:bevelB w="50800"/>
              <a:contourClr>
                <a:schemeClr val="tx1">
                  <a:lumMod val="50000"/>
                  <a:lumOff val="50000"/>
                </a:schemeClr>
              </a:contourClr>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endParaRPr kumimoji="0" lang="de-DE" sz="1800" b="0" i="0" u="none" strike="noStrike" cap="none" normalizeH="0" baseline="0" dirty="0" smtClean="0">
                <a:ln>
                  <a:noFill/>
                </a:ln>
                <a:effectLst/>
              </a:endParaRPr>
            </a:p>
          </p:txBody>
        </p:sp>
        <p:sp>
          <p:nvSpPr>
            <p:cNvPr id="29" name="Textfeld 28"/>
            <p:cNvSpPr txBox="1"/>
            <p:nvPr/>
          </p:nvSpPr>
          <p:spPr>
            <a:xfrm>
              <a:off x="3721844" y="2528898"/>
              <a:ext cx="1628303" cy="703729"/>
            </a:xfrm>
            <a:prstGeom prst="rect">
              <a:avLst/>
            </a:prstGeom>
            <a:grpFill/>
            <a:sp3d contourW="12700">
              <a:bevelT w="50800"/>
              <a:bevelB w="50800"/>
              <a:contourClr>
                <a:schemeClr val="tx1">
                  <a:lumMod val="50000"/>
                  <a:lumOff val="50000"/>
                </a:schemeClr>
              </a:contourClr>
            </a:sp3d>
          </p:spPr>
          <p:txBody>
            <a:bodyPr wrap="none" rtlCol="0">
              <a:spAutoFit/>
            </a:bodyPr>
            <a:lstStyle/>
            <a:p>
              <a:pPr algn="ctr"/>
              <a:r>
                <a:rPr lang="de-DE" sz="2800" b="1" dirty="0" smtClean="0"/>
                <a:t>AI 1.13</a:t>
              </a:r>
              <a:endParaRPr lang="de-DE" sz="2800" b="1" dirty="0"/>
            </a:p>
            <a:p>
              <a:pPr algn="ctr"/>
              <a:r>
                <a:rPr lang="de-DE" sz="2800" b="1" dirty="0" smtClean="0"/>
                <a:t>IMT2020 /5G</a:t>
              </a:r>
              <a:endParaRPr lang="de-DE" sz="2800" b="1" dirty="0"/>
            </a:p>
          </p:txBody>
        </p:sp>
      </p:grpSp>
      <p:grpSp>
        <p:nvGrpSpPr>
          <p:cNvPr id="30" name="Gruppieren 29"/>
          <p:cNvGrpSpPr/>
          <p:nvPr/>
        </p:nvGrpSpPr>
        <p:grpSpPr>
          <a:xfrm>
            <a:off x="3298969" y="2539824"/>
            <a:ext cx="1344979" cy="994182"/>
            <a:chOff x="712314" y="1361963"/>
            <a:chExt cx="2088232" cy="1327502"/>
          </a:xfrm>
          <a:solidFill>
            <a:schemeClr val="bg1">
              <a:lumMod val="95000"/>
            </a:schemeClr>
          </a:solidFill>
          <a:scene3d>
            <a:camera prst="perspectiveRelaxed"/>
            <a:lightRig rig="threePt" dir="t"/>
          </a:scene3d>
        </p:grpSpPr>
        <p:sp>
          <p:nvSpPr>
            <p:cNvPr id="31" name="Ellipse 30"/>
            <p:cNvSpPr/>
            <p:nvPr/>
          </p:nvSpPr>
          <p:spPr bwMode="auto">
            <a:xfrm>
              <a:off x="712314" y="1361963"/>
              <a:ext cx="2088232" cy="1327502"/>
            </a:xfrm>
            <a:prstGeom prst="ellipse">
              <a:avLst/>
            </a:prstGeom>
            <a:grpFill/>
            <a:ln w="28575" cap="flat" cmpd="sng" algn="ctr">
              <a:solidFill>
                <a:srgbClr val="FF0000"/>
              </a:solidFill>
              <a:prstDash val="solid"/>
              <a:round/>
              <a:headEnd type="none" w="med" len="med"/>
              <a:tailEnd type="none" w="med" len="med"/>
            </a:ln>
            <a:effectLst/>
            <a:sp3d>
              <a:bevelT w="25400"/>
              <a:bevelB w="254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endParaRPr kumimoji="0" lang="de-DE" sz="1600" b="0" i="0" u="none" strike="noStrike" cap="none" normalizeH="0" baseline="0" dirty="0" smtClean="0">
                <a:ln>
                  <a:noFill/>
                </a:ln>
                <a:effectLst/>
              </a:endParaRPr>
            </a:p>
          </p:txBody>
        </p:sp>
        <p:sp>
          <p:nvSpPr>
            <p:cNvPr id="32" name="Textfeld 31"/>
            <p:cNvSpPr txBox="1"/>
            <p:nvPr/>
          </p:nvSpPr>
          <p:spPr>
            <a:xfrm>
              <a:off x="940314" y="1664243"/>
              <a:ext cx="1633180" cy="780833"/>
            </a:xfrm>
            <a:prstGeom prst="rect">
              <a:avLst/>
            </a:prstGeom>
            <a:grpFill/>
            <a:ln>
              <a:noFill/>
            </a:ln>
            <a:sp3d>
              <a:bevelT w="25400"/>
              <a:bevelB w="25400"/>
            </a:sp3d>
          </p:spPr>
          <p:txBody>
            <a:bodyPr wrap="none" rtlCol="0">
              <a:spAutoFit/>
            </a:bodyPr>
            <a:lstStyle/>
            <a:p>
              <a:pPr algn="ctr"/>
              <a:r>
                <a:rPr lang="de-DE" sz="1600" b="1" dirty="0" smtClean="0">
                  <a:solidFill>
                    <a:srgbClr val="C00000"/>
                  </a:solidFill>
                </a:rPr>
                <a:t>37.5-40.5</a:t>
              </a:r>
              <a:br>
                <a:rPr lang="de-DE" sz="1600" b="1" dirty="0" smtClean="0">
                  <a:solidFill>
                    <a:srgbClr val="C00000"/>
                  </a:solidFill>
                </a:rPr>
              </a:br>
              <a:r>
                <a:rPr lang="de-DE" sz="1600" b="1" dirty="0" smtClean="0">
                  <a:solidFill>
                    <a:srgbClr val="C00000"/>
                  </a:solidFill>
                </a:rPr>
                <a:t>GHz</a:t>
              </a:r>
              <a:endParaRPr lang="de-DE" sz="1600" b="1" dirty="0">
                <a:solidFill>
                  <a:srgbClr val="C00000"/>
                </a:solidFill>
              </a:endParaRPr>
            </a:p>
          </p:txBody>
        </p:sp>
      </p:grpSp>
      <p:grpSp>
        <p:nvGrpSpPr>
          <p:cNvPr id="44" name="Gruppieren 43"/>
          <p:cNvGrpSpPr/>
          <p:nvPr/>
        </p:nvGrpSpPr>
        <p:grpSpPr>
          <a:xfrm>
            <a:off x="6725133" y="3001102"/>
            <a:ext cx="900101" cy="437678"/>
            <a:chOff x="-1598494" y="2445005"/>
            <a:chExt cx="805898" cy="457865"/>
          </a:xfrm>
        </p:grpSpPr>
        <p:cxnSp>
          <p:nvCxnSpPr>
            <p:cNvPr id="34" name="Gerade Verbindung 33"/>
            <p:cNvCxnSpPr/>
            <p:nvPr/>
          </p:nvCxnSpPr>
          <p:spPr>
            <a:xfrm>
              <a:off x="-1598494" y="2445005"/>
              <a:ext cx="805898" cy="4578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p:nvCxnSpPr>
          <p:spPr>
            <a:xfrm flipH="1">
              <a:off x="-1598494" y="2445005"/>
              <a:ext cx="805898" cy="4477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3" name="Gruppieren 42"/>
          <p:cNvGrpSpPr/>
          <p:nvPr/>
        </p:nvGrpSpPr>
        <p:grpSpPr>
          <a:xfrm>
            <a:off x="1993201" y="4529700"/>
            <a:ext cx="805898" cy="457865"/>
            <a:chOff x="-1659000" y="3558301"/>
            <a:chExt cx="805898" cy="457865"/>
          </a:xfrm>
        </p:grpSpPr>
        <p:cxnSp>
          <p:nvCxnSpPr>
            <p:cNvPr id="41" name="Gerade Verbindung 40"/>
            <p:cNvCxnSpPr/>
            <p:nvPr/>
          </p:nvCxnSpPr>
          <p:spPr>
            <a:xfrm>
              <a:off x="-1659000" y="3558301"/>
              <a:ext cx="805898" cy="4578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p:nvCxnSpPr>
          <p:spPr>
            <a:xfrm flipH="1">
              <a:off x="-1659000" y="3558301"/>
              <a:ext cx="805898" cy="4477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5" name="Gruppieren 44"/>
          <p:cNvGrpSpPr/>
          <p:nvPr/>
        </p:nvGrpSpPr>
        <p:grpSpPr>
          <a:xfrm>
            <a:off x="6772235" y="4424008"/>
            <a:ext cx="805898" cy="457865"/>
            <a:chOff x="-1659000" y="3558301"/>
            <a:chExt cx="805898" cy="457865"/>
          </a:xfrm>
        </p:grpSpPr>
        <p:cxnSp>
          <p:nvCxnSpPr>
            <p:cNvPr id="46" name="Gerade Verbindung 45"/>
            <p:cNvCxnSpPr/>
            <p:nvPr/>
          </p:nvCxnSpPr>
          <p:spPr>
            <a:xfrm>
              <a:off x="-1659000" y="3558301"/>
              <a:ext cx="805898" cy="4578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p:nvCxnSpPr>
          <p:spPr>
            <a:xfrm flipH="1">
              <a:off x="-1659000" y="3558301"/>
              <a:ext cx="805898" cy="4477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3010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style.rotation</p:attrName>
                                        </p:attrNameLst>
                                      </p:cBhvr>
                                      <p:tavLst>
                                        <p:tav tm="0">
                                          <p:val>
                                            <p:fltVal val="90"/>
                                          </p:val>
                                        </p:tav>
                                        <p:tav tm="100000">
                                          <p:val>
                                            <p:fltVal val="0"/>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9"/>
                                        </p:tgtEl>
                                        <p:attrNameLst>
                                          <p:attrName>style.opacity</p:attrName>
                                        </p:attrNameLst>
                                      </p:cBhvr>
                                      <p:to>
                                        <p:strVal val="0.5"/>
                                      </p:to>
                                    </p:set>
                                    <p:animEffect filter="image" prLst="opacity: 0.5">
                                      <p:cBhvr rctx="IE">
                                        <p:cTn id="19" dur="indefinite"/>
                                        <p:tgtEl>
                                          <p:spTgt spid="9"/>
                                        </p:tgtEl>
                                      </p:cBhvr>
                                    </p:animEffec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mph" presetSubtype="0" nodeType="clickEffect">
                                  <p:stCondLst>
                                    <p:cond delay="0"/>
                                  </p:stCondLst>
                                  <p:childTnLst>
                                    <p:set>
                                      <p:cBhvr rctx="PPT">
                                        <p:cTn id="34" dur="indefinite"/>
                                        <p:tgtEl>
                                          <p:spTgt spid="6"/>
                                        </p:tgtEl>
                                        <p:attrNameLst>
                                          <p:attrName>style.opacity</p:attrName>
                                        </p:attrNameLst>
                                      </p:cBhvr>
                                      <p:to>
                                        <p:strVal val="0.5"/>
                                      </p:to>
                                    </p:set>
                                    <p:animEffect filter="image" prLst="opacity: 0.5">
                                      <p:cBhvr rctx="IE">
                                        <p:cTn id="35" dur="indefinite"/>
                                        <p:tgtEl>
                                          <p:spTgt spid="6"/>
                                        </p:tgtEl>
                                      </p:cBhvr>
                                    </p:animEffect>
                                  </p:child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mph" presetSubtype="0" nodeType="clickEffect">
                                  <p:stCondLst>
                                    <p:cond delay="0"/>
                                  </p:stCondLst>
                                  <p:childTnLst>
                                    <p:set>
                                      <p:cBhvr rctx="PPT">
                                        <p:cTn id="50" dur="indefinite"/>
                                        <p:tgtEl>
                                          <p:spTgt spid="15"/>
                                        </p:tgtEl>
                                        <p:attrNameLst>
                                          <p:attrName>style.opacity</p:attrName>
                                        </p:attrNameLst>
                                      </p:cBhvr>
                                      <p:to>
                                        <p:strVal val="0.5"/>
                                      </p:to>
                                    </p:set>
                                    <p:animEffect filter="image" prLst="opacity: 0.5">
                                      <p:cBhvr rctx="IE">
                                        <p:cTn id="51" dur="indefinite"/>
                                        <p:tgtEl>
                                          <p:spTgt spid="15"/>
                                        </p:tgtEl>
                                      </p:cBhvr>
                                    </p:animEffect>
                                  </p:childTnLst>
                                </p:cTn>
                              </p:par>
                            </p:childTnLst>
                          </p:cTn>
                        </p:par>
                        <p:par>
                          <p:cTn id="52" fill="hold">
                            <p:stCondLst>
                              <p:cond delay="0"/>
                            </p:stCondLst>
                            <p:childTnLst>
                              <p:par>
                                <p:cTn id="53" presetID="1" presetClass="entr" presetSubtype="0" fill="hold" nodeType="after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1000" fill="hold"/>
                                        <p:tgtEl>
                                          <p:spTgt spid="12"/>
                                        </p:tgtEl>
                                        <p:attrNameLst>
                                          <p:attrName>ppt_w</p:attrName>
                                        </p:attrNameLst>
                                      </p:cBhvr>
                                      <p:tavLst>
                                        <p:tav tm="0">
                                          <p:val>
                                            <p:fltVal val="0"/>
                                          </p:val>
                                        </p:tav>
                                        <p:tav tm="100000">
                                          <p:val>
                                            <p:strVal val="#ppt_w"/>
                                          </p:val>
                                        </p:tav>
                                      </p:tavLst>
                                    </p:anim>
                                    <p:anim calcmode="lin" valueType="num">
                                      <p:cBhvr>
                                        <p:cTn id="60" dur="1000" fill="hold"/>
                                        <p:tgtEl>
                                          <p:spTgt spid="12"/>
                                        </p:tgtEl>
                                        <p:attrNameLst>
                                          <p:attrName>ppt_h</p:attrName>
                                        </p:attrNameLst>
                                      </p:cBhvr>
                                      <p:tavLst>
                                        <p:tav tm="0">
                                          <p:val>
                                            <p:fltVal val="0"/>
                                          </p:val>
                                        </p:tav>
                                        <p:tav tm="100000">
                                          <p:val>
                                            <p:strVal val="#ppt_h"/>
                                          </p:val>
                                        </p:tav>
                                      </p:tavLst>
                                    </p:anim>
                                    <p:anim calcmode="lin" valueType="num">
                                      <p:cBhvr>
                                        <p:cTn id="61" dur="1000" fill="hold"/>
                                        <p:tgtEl>
                                          <p:spTgt spid="12"/>
                                        </p:tgtEl>
                                        <p:attrNameLst>
                                          <p:attrName>style.rotation</p:attrName>
                                        </p:attrNameLst>
                                      </p:cBhvr>
                                      <p:tavLst>
                                        <p:tav tm="0">
                                          <p:val>
                                            <p:fltVal val="90"/>
                                          </p:val>
                                        </p:tav>
                                        <p:tav tm="100000">
                                          <p:val>
                                            <p:fltVal val="0"/>
                                          </p:val>
                                        </p:tav>
                                      </p:tavLst>
                                    </p:anim>
                                    <p:animEffect transition="in" filter="fade">
                                      <p:cBhvr>
                                        <p:cTn id="62" dur="10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down)">
                                      <p:cBhvr>
                                        <p:cTn id="67" dur="580">
                                          <p:stCondLst>
                                            <p:cond delay="0"/>
                                          </p:stCondLst>
                                        </p:cTn>
                                        <p:tgtEl>
                                          <p:spTgt spid="30"/>
                                        </p:tgtEl>
                                      </p:cBhvr>
                                    </p:animEffect>
                                    <p:anim calcmode="lin" valueType="num">
                                      <p:cBhvr>
                                        <p:cTn id="68"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73" dur="26">
                                          <p:stCondLst>
                                            <p:cond delay="650"/>
                                          </p:stCondLst>
                                        </p:cTn>
                                        <p:tgtEl>
                                          <p:spTgt spid="30"/>
                                        </p:tgtEl>
                                      </p:cBhvr>
                                      <p:to x="100000" y="60000"/>
                                    </p:animScale>
                                    <p:animScale>
                                      <p:cBhvr>
                                        <p:cTn id="74" dur="166" decel="50000">
                                          <p:stCondLst>
                                            <p:cond delay="676"/>
                                          </p:stCondLst>
                                        </p:cTn>
                                        <p:tgtEl>
                                          <p:spTgt spid="30"/>
                                        </p:tgtEl>
                                      </p:cBhvr>
                                      <p:to x="100000" y="100000"/>
                                    </p:animScale>
                                    <p:animScale>
                                      <p:cBhvr>
                                        <p:cTn id="75" dur="26">
                                          <p:stCondLst>
                                            <p:cond delay="1312"/>
                                          </p:stCondLst>
                                        </p:cTn>
                                        <p:tgtEl>
                                          <p:spTgt spid="30"/>
                                        </p:tgtEl>
                                      </p:cBhvr>
                                      <p:to x="100000" y="80000"/>
                                    </p:animScale>
                                    <p:animScale>
                                      <p:cBhvr>
                                        <p:cTn id="76" dur="166" decel="50000">
                                          <p:stCondLst>
                                            <p:cond delay="1338"/>
                                          </p:stCondLst>
                                        </p:cTn>
                                        <p:tgtEl>
                                          <p:spTgt spid="30"/>
                                        </p:tgtEl>
                                      </p:cBhvr>
                                      <p:to x="100000" y="100000"/>
                                    </p:animScale>
                                    <p:animScale>
                                      <p:cBhvr>
                                        <p:cTn id="77" dur="26">
                                          <p:stCondLst>
                                            <p:cond delay="1642"/>
                                          </p:stCondLst>
                                        </p:cTn>
                                        <p:tgtEl>
                                          <p:spTgt spid="30"/>
                                        </p:tgtEl>
                                      </p:cBhvr>
                                      <p:to x="100000" y="90000"/>
                                    </p:animScale>
                                    <p:animScale>
                                      <p:cBhvr>
                                        <p:cTn id="78" dur="166" decel="50000">
                                          <p:stCondLst>
                                            <p:cond delay="1668"/>
                                          </p:stCondLst>
                                        </p:cTn>
                                        <p:tgtEl>
                                          <p:spTgt spid="30"/>
                                        </p:tgtEl>
                                      </p:cBhvr>
                                      <p:to x="100000" y="100000"/>
                                    </p:animScale>
                                    <p:animScale>
                                      <p:cBhvr>
                                        <p:cTn id="79" dur="26">
                                          <p:stCondLst>
                                            <p:cond delay="1808"/>
                                          </p:stCondLst>
                                        </p:cTn>
                                        <p:tgtEl>
                                          <p:spTgt spid="30"/>
                                        </p:tgtEl>
                                      </p:cBhvr>
                                      <p:to x="100000" y="95000"/>
                                    </p:animScale>
                                    <p:animScale>
                                      <p:cBhvr>
                                        <p:cTn id="80" dur="166" decel="50000">
                                          <p:stCondLst>
                                            <p:cond delay="1834"/>
                                          </p:stCondLst>
                                        </p:cTn>
                                        <p:tgtEl>
                                          <p:spTgt spid="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Conclusions</a:t>
            </a:r>
            <a:endParaRPr lang="en-US" dirty="0"/>
          </a:p>
        </p:txBody>
      </p:sp>
      <p:sp>
        <p:nvSpPr>
          <p:cNvPr id="5" name="Foliennummernplatzhalter 4"/>
          <p:cNvSpPr>
            <a:spLocks noGrp="1"/>
          </p:cNvSpPr>
          <p:nvPr>
            <p:ph type="sldNum" sz="quarter" idx="14"/>
          </p:nvPr>
        </p:nvSpPr>
        <p:spPr/>
        <p:txBody>
          <a:bodyPr/>
          <a:lstStyle/>
          <a:p>
            <a:pPr>
              <a:defRPr/>
            </a:pPr>
            <a:fld id="{18157EBF-CA22-453C-94E2-857EC4F13A9E}" type="slidenum">
              <a:rPr lang="en-US" smtClean="0"/>
              <a:pPr>
                <a:defRPr/>
              </a:pPr>
              <a:t>13</a:t>
            </a:fld>
            <a:endParaRPr lang="en-US"/>
          </a:p>
        </p:txBody>
      </p:sp>
      <p:sp>
        <p:nvSpPr>
          <p:cNvPr id="7" name="Textplatzhalter 6"/>
          <p:cNvSpPr>
            <a:spLocks noGrp="1"/>
          </p:cNvSpPr>
          <p:nvPr>
            <p:ph type="body" sz="quarter" idx="12"/>
          </p:nvPr>
        </p:nvSpPr>
        <p:spPr/>
        <p:txBody>
          <a:bodyPr/>
          <a:lstStyle/>
          <a:p>
            <a:pPr>
              <a:buClr>
                <a:srgbClr val="C00000"/>
              </a:buClr>
              <a:buFont typeface="Arial" panose="020B0604020202020204" pitchFamily="34" charset="0"/>
              <a:buChar char="•"/>
            </a:pPr>
            <a:r>
              <a:rPr lang="de-DE" dirty="0"/>
              <a:t>WRC Agenda item 1.13 </a:t>
            </a:r>
            <a:r>
              <a:rPr lang="en-US" dirty="0"/>
              <a:t>requires</a:t>
            </a:r>
            <a:r>
              <a:rPr lang="de-DE" dirty="0"/>
              <a:t> </a:t>
            </a:r>
            <a:r>
              <a:rPr lang="en-US" dirty="0"/>
              <a:t>early</a:t>
            </a:r>
            <a:r>
              <a:rPr lang="de-DE" dirty="0"/>
              <a:t> </a:t>
            </a:r>
            <a:r>
              <a:rPr lang="en-US" dirty="0"/>
              <a:t>agreements</a:t>
            </a:r>
            <a:r>
              <a:rPr lang="de-DE" dirty="0"/>
              <a:t> on </a:t>
            </a:r>
            <a:r>
              <a:rPr lang="en-US" dirty="0"/>
              <a:t>commonalities</a:t>
            </a:r>
            <a:r>
              <a:rPr lang="de-DE" dirty="0"/>
              <a:t> </a:t>
            </a:r>
            <a:r>
              <a:rPr lang="en-US" dirty="0"/>
              <a:t>t</a:t>
            </a:r>
            <a:r>
              <a:rPr lang="de-DE" dirty="0"/>
              <a:t>o </a:t>
            </a:r>
            <a:r>
              <a:rPr lang="en-US" dirty="0"/>
              <a:t>achieve</a:t>
            </a:r>
            <a:r>
              <a:rPr lang="de-DE" dirty="0"/>
              <a:t> a positive </a:t>
            </a:r>
            <a:r>
              <a:rPr lang="en-US" dirty="0"/>
              <a:t>result</a:t>
            </a:r>
            <a:r>
              <a:rPr lang="de-DE" dirty="0"/>
              <a:t> at WRC-19.</a:t>
            </a:r>
          </a:p>
          <a:p>
            <a:pPr>
              <a:buClr>
                <a:srgbClr val="C00000"/>
              </a:buClr>
              <a:buFont typeface="Arial" panose="020B0604020202020204" pitchFamily="34" charset="0"/>
              <a:buChar char="•"/>
            </a:pPr>
            <a:r>
              <a:rPr lang="de-DE" dirty="0"/>
              <a:t>All </a:t>
            </a:r>
            <a:r>
              <a:rPr lang="en-US" dirty="0"/>
              <a:t>bands</a:t>
            </a:r>
            <a:r>
              <a:rPr lang="de-DE" dirty="0"/>
              <a:t> </a:t>
            </a:r>
            <a:r>
              <a:rPr lang="en-US" dirty="0"/>
              <a:t>under</a:t>
            </a:r>
            <a:r>
              <a:rPr lang="de-DE" dirty="0"/>
              <a:t> AI 1.13 will </a:t>
            </a:r>
            <a:r>
              <a:rPr lang="en-US" dirty="0"/>
              <a:t>be studied</a:t>
            </a:r>
            <a:r>
              <a:rPr lang="de-DE" dirty="0"/>
              <a:t>. </a:t>
            </a:r>
            <a:br>
              <a:rPr lang="de-DE" dirty="0"/>
            </a:br>
            <a:r>
              <a:rPr lang="en-US" dirty="0"/>
              <a:t>Good</a:t>
            </a:r>
            <a:r>
              <a:rPr lang="de-DE" dirty="0"/>
              <a:t> </a:t>
            </a:r>
            <a:r>
              <a:rPr lang="en-US" dirty="0"/>
              <a:t>candidate</a:t>
            </a:r>
            <a:r>
              <a:rPr lang="de-DE" dirty="0"/>
              <a:t> </a:t>
            </a:r>
            <a:r>
              <a:rPr lang="en-US" dirty="0"/>
              <a:t>bands</a:t>
            </a:r>
            <a:r>
              <a:rPr lang="de-DE" dirty="0"/>
              <a:t> </a:t>
            </a:r>
            <a:r>
              <a:rPr lang="de-DE" dirty="0" err="1"/>
              <a:t>for</a:t>
            </a:r>
            <a:r>
              <a:rPr lang="de-DE" dirty="0"/>
              <a:t> a </a:t>
            </a:r>
            <a:r>
              <a:rPr lang="en-US" dirty="0"/>
              <a:t>common</a:t>
            </a:r>
            <a:r>
              <a:rPr lang="de-DE" dirty="0"/>
              <a:t> </a:t>
            </a:r>
            <a:r>
              <a:rPr lang="en-US" dirty="0"/>
              <a:t>agreement</a:t>
            </a:r>
            <a:r>
              <a:rPr lang="de-DE" dirty="0"/>
              <a:t> </a:t>
            </a:r>
            <a:r>
              <a:rPr lang="en-US" dirty="0"/>
              <a:t>are</a:t>
            </a:r>
            <a:r>
              <a:rPr lang="de-DE" dirty="0"/>
              <a:t> 24.5-27.5 GHz, 31.8-33.2 GHz, 40.5-43.5 GHz. </a:t>
            </a:r>
          </a:p>
          <a:p>
            <a:pPr>
              <a:buClr>
                <a:srgbClr val="C00000"/>
              </a:buClr>
              <a:buFont typeface="Arial" panose="020B0604020202020204" pitchFamily="34" charset="0"/>
              <a:buChar char="•"/>
            </a:pPr>
            <a:r>
              <a:rPr lang="de-DE" dirty="0"/>
              <a:t>All regional </a:t>
            </a:r>
            <a:r>
              <a:rPr lang="en-US" dirty="0"/>
              <a:t>organizations</a:t>
            </a:r>
            <a:r>
              <a:rPr lang="de-DE" dirty="0"/>
              <a:t> </a:t>
            </a:r>
            <a:r>
              <a:rPr lang="en-US" dirty="0"/>
              <a:t>should</a:t>
            </a:r>
            <a:r>
              <a:rPr lang="de-DE" dirty="0"/>
              <a:t> </a:t>
            </a:r>
            <a:r>
              <a:rPr lang="en-US" dirty="0"/>
              <a:t>commit themselves</a:t>
            </a:r>
            <a:r>
              <a:rPr lang="de-DE" dirty="0"/>
              <a:t> </a:t>
            </a:r>
            <a:r>
              <a:rPr lang="en-US" dirty="0"/>
              <a:t>before</a:t>
            </a:r>
            <a:r>
              <a:rPr lang="de-DE" dirty="0"/>
              <a:t> WRC-19. </a:t>
            </a:r>
          </a:p>
          <a:p>
            <a:pPr>
              <a:buClr>
                <a:srgbClr val="C00000"/>
              </a:buClr>
              <a:buFont typeface="Arial" panose="020B0604020202020204" pitchFamily="34" charset="0"/>
              <a:buChar char="•"/>
            </a:pPr>
            <a:r>
              <a:rPr lang="de-DE" dirty="0"/>
              <a:t>Consensus on initial 5G band(s) </a:t>
            </a:r>
            <a:r>
              <a:rPr lang="en-US" dirty="0"/>
              <a:t>envisaged</a:t>
            </a:r>
          </a:p>
          <a:p>
            <a:pPr>
              <a:buClr>
                <a:srgbClr val="C00000"/>
              </a:buClr>
              <a:buFont typeface="Arial" panose="020B0604020202020204" pitchFamily="34" charset="0"/>
              <a:buChar char="•"/>
            </a:pPr>
            <a:r>
              <a:rPr lang="de-DE" dirty="0"/>
              <a:t>Studies </a:t>
            </a:r>
            <a:r>
              <a:rPr lang="en-US" dirty="0"/>
              <a:t>should</a:t>
            </a:r>
            <a:r>
              <a:rPr lang="de-DE" dirty="0"/>
              <a:t> </a:t>
            </a:r>
            <a:r>
              <a:rPr lang="en-US" dirty="0"/>
              <a:t>focus </a:t>
            </a:r>
            <a:r>
              <a:rPr lang="de-DE" dirty="0"/>
              <a:t>on </a:t>
            </a:r>
            <a:r>
              <a:rPr lang="en-US" dirty="0"/>
              <a:t>those</a:t>
            </a:r>
            <a:r>
              <a:rPr lang="de-DE" dirty="0"/>
              <a:t> </a:t>
            </a:r>
            <a:r>
              <a:rPr lang="en-US" dirty="0"/>
              <a:t>bands</a:t>
            </a:r>
            <a:r>
              <a:rPr lang="de-DE" dirty="0"/>
              <a:t> </a:t>
            </a:r>
            <a:r>
              <a:rPr lang="en-US" dirty="0"/>
              <a:t>with</a:t>
            </a:r>
            <a:r>
              <a:rPr lang="de-DE" dirty="0"/>
              <a:t> </a:t>
            </a:r>
            <a:r>
              <a:rPr lang="en-US" dirty="0"/>
              <a:t>the</a:t>
            </a:r>
            <a:r>
              <a:rPr lang="de-DE" dirty="0"/>
              <a:t> </a:t>
            </a:r>
            <a:r>
              <a:rPr lang="en-US" dirty="0"/>
              <a:t>highest</a:t>
            </a:r>
            <a:r>
              <a:rPr lang="de-DE" dirty="0"/>
              <a:t> </a:t>
            </a:r>
            <a:r>
              <a:rPr lang="en-US" dirty="0"/>
              <a:t>likelihood</a:t>
            </a:r>
            <a:r>
              <a:rPr lang="de-DE" dirty="0"/>
              <a:t> </a:t>
            </a:r>
            <a:r>
              <a:rPr lang="en-US" dirty="0"/>
              <a:t>of</a:t>
            </a:r>
            <a:r>
              <a:rPr lang="de-DE" dirty="0"/>
              <a:t> </a:t>
            </a:r>
            <a:r>
              <a:rPr lang="en-US" dirty="0"/>
              <a:t>common</a:t>
            </a:r>
            <a:r>
              <a:rPr lang="de-DE" dirty="0"/>
              <a:t> </a:t>
            </a:r>
            <a:r>
              <a:rPr lang="en-US" dirty="0"/>
              <a:t>implementation.</a:t>
            </a:r>
          </a:p>
          <a:p>
            <a:pPr>
              <a:buClr>
                <a:srgbClr val="C00000"/>
              </a:buClr>
              <a:buFont typeface="Arial" panose="020B0604020202020204" pitchFamily="34" charset="0"/>
              <a:buChar char="•"/>
            </a:pPr>
            <a:r>
              <a:rPr lang="en-US" dirty="0"/>
              <a:t>Overlap of bands is not an issue.</a:t>
            </a:r>
          </a:p>
          <a:p>
            <a:endParaRPr lang="de-DE" dirty="0"/>
          </a:p>
        </p:txBody>
      </p:sp>
    </p:spTree>
    <p:extLst>
      <p:ext uri="{BB962C8B-B14F-4D97-AF65-F5344CB8AC3E}">
        <p14:creationId xmlns:p14="http://schemas.microsoft.com/office/powerpoint/2010/main" val="2308948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Thank</a:t>
            </a:r>
            <a:r>
              <a:rPr lang="de-DE" dirty="0" smtClean="0"/>
              <a:t> </a:t>
            </a:r>
            <a:r>
              <a:rPr lang="de-DE" dirty="0" err="1" smtClean="0"/>
              <a:t>you</a:t>
            </a:r>
            <a:endParaRPr lang="de-DE" dirty="0"/>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2420888"/>
            <a:ext cx="1692188" cy="2256250"/>
          </a:xfrm>
          <a:prstGeom prst="rect">
            <a:avLst/>
          </a:prstGeom>
        </p:spPr>
      </p:pic>
      <p:sp>
        <p:nvSpPr>
          <p:cNvPr id="4" name="Textfeld 3"/>
          <p:cNvSpPr txBox="1"/>
          <p:nvPr/>
        </p:nvSpPr>
        <p:spPr>
          <a:xfrm>
            <a:off x="1691680" y="1940394"/>
            <a:ext cx="5537157" cy="4401205"/>
          </a:xfrm>
          <a:prstGeom prst="rect">
            <a:avLst/>
          </a:prstGeom>
          <a:noFill/>
        </p:spPr>
        <p:txBody>
          <a:bodyPr wrap="none" rtlCol="0">
            <a:spAutoFit/>
          </a:bodyPr>
          <a:lstStyle/>
          <a:p>
            <a:endParaRPr lang="de-DE" dirty="0"/>
          </a:p>
          <a:p>
            <a:r>
              <a:rPr lang="de-DE" sz="2000" dirty="0" smtClean="0"/>
              <a:t>Alexander Kühn</a:t>
            </a:r>
          </a:p>
          <a:p>
            <a:r>
              <a:rPr lang="de-DE" sz="1600" dirty="0" smtClean="0"/>
              <a:t>Chairman </a:t>
            </a:r>
            <a:r>
              <a:rPr lang="de-DE" sz="1600" dirty="0"/>
              <a:t>CEPT CPG19</a:t>
            </a:r>
          </a:p>
          <a:p>
            <a:endParaRPr lang="de-DE" dirty="0" smtClean="0"/>
          </a:p>
          <a:p>
            <a:r>
              <a:rPr lang="de-DE" sz="1600" dirty="0" smtClean="0"/>
              <a:t>Federal Network Agency</a:t>
            </a:r>
          </a:p>
          <a:p>
            <a:r>
              <a:rPr lang="de-DE" sz="1600" dirty="0" smtClean="0"/>
              <a:t>Tulpenfeld 4</a:t>
            </a:r>
          </a:p>
          <a:p>
            <a:r>
              <a:rPr lang="de-DE" sz="1600" dirty="0" smtClean="0"/>
              <a:t>53113 Bonn</a:t>
            </a:r>
          </a:p>
          <a:p>
            <a:r>
              <a:rPr lang="de-DE" sz="1600" dirty="0" smtClean="0"/>
              <a:t>Germany</a:t>
            </a:r>
          </a:p>
          <a:p>
            <a:endParaRPr lang="de-DE" dirty="0" smtClean="0"/>
          </a:p>
          <a:p>
            <a:r>
              <a:rPr lang="de-DE" dirty="0" smtClean="0"/>
              <a:t>221-CPG@bnetza.de</a:t>
            </a:r>
            <a:endParaRPr lang="de-DE" dirty="0"/>
          </a:p>
          <a:p>
            <a:endParaRPr lang="de-DE" dirty="0"/>
          </a:p>
          <a:p>
            <a:r>
              <a:rPr lang="de-DE" dirty="0" smtClean="0"/>
              <a:t>P +49 (228) 14 12 13</a:t>
            </a:r>
          </a:p>
          <a:p>
            <a:r>
              <a:rPr lang="de-DE" dirty="0" smtClean="0"/>
              <a:t>M +49 (173)  30 40 281</a:t>
            </a:r>
          </a:p>
          <a:p>
            <a:endParaRPr lang="de-DE" dirty="0"/>
          </a:p>
          <a:p>
            <a:r>
              <a:rPr lang="en-GB" dirty="0"/>
              <a:t>CPG page: </a:t>
            </a:r>
            <a:r>
              <a:rPr lang="en-GB" dirty="0">
                <a:hlinkClick r:id="rId3"/>
              </a:rPr>
              <a:t>http://www.cept.org/ecc/groups/ecc/cpg</a:t>
            </a:r>
            <a:endParaRPr lang="en-GB" dirty="0"/>
          </a:p>
          <a:p>
            <a:endParaRPr lang="de-DE" dirty="0" smtClean="0"/>
          </a:p>
        </p:txBody>
      </p:sp>
      <p:sp>
        <p:nvSpPr>
          <p:cNvPr id="5" name="Foliennummernplatzhalter 4"/>
          <p:cNvSpPr>
            <a:spLocks noGrp="1"/>
          </p:cNvSpPr>
          <p:nvPr>
            <p:ph type="sldNum" sz="quarter" idx="12"/>
          </p:nvPr>
        </p:nvSpPr>
        <p:spPr/>
        <p:txBody>
          <a:bodyPr/>
          <a:lstStyle/>
          <a:p>
            <a:pPr>
              <a:defRPr/>
            </a:pPr>
            <a:fld id="{561B57F3-DB36-42C9-AC6D-6CD5F12F256E}" type="slidenum">
              <a:rPr lang="fr-FR" smtClean="0"/>
              <a:pPr>
                <a:defRPr/>
              </a:pPr>
              <a:t>14</a:t>
            </a:fld>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dirty="0" smtClean="0"/>
              <a:t>Recent</a:t>
            </a:r>
            <a:r>
              <a:rPr lang="de-DE" sz="3200" dirty="0" smtClean="0"/>
              <a:t> </a:t>
            </a:r>
            <a:r>
              <a:rPr lang="en-US" sz="3200" dirty="0" smtClean="0"/>
              <a:t>lessons</a:t>
            </a:r>
            <a:r>
              <a:rPr lang="de-DE" sz="3200" dirty="0" smtClean="0"/>
              <a:t> </a:t>
            </a:r>
            <a:r>
              <a:rPr lang="en-US" sz="3200" dirty="0" smtClean="0"/>
              <a:t>learned</a:t>
            </a:r>
            <a:endParaRPr lang="en-US" sz="3200" dirty="0"/>
          </a:p>
        </p:txBody>
      </p:sp>
      <p:sp>
        <p:nvSpPr>
          <p:cNvPr id="3" name="Textplatzhalter 2"/>
          <p:cNvSpPr>
            <a:spLocks noGrp="1"/>
          </p:cNvSpPr>
          <p:nvPr>
            <p:ph type="body" sz="quarter" idx="12"/>
          </p:nvPr>
        </p:nvSpPr>
        <p:spPr/>
        <p:txBody>
          <a:bodyPr/>
          <a:lstStyle/>
          <a:p>
            <a:pPr marL="0" indent="0">
              <a:buNone/>
            </a:pPr>
            <a:r>
              <a:rPr lang="de-DE" sz="2400" dirty="0" smtClean="0"/>
              <a:t> </a:t>
            </a:r>
          </a:p>
          <a:p>
            <a:pPr>
              <a:buFont typeface="Arial" panose="020B0604020202020204" pitchFamily="34" charset="0"/>
              <a:buChar char="•"/>
            </a:pPr>
            <a:endParaRPr lang="de-DE" dirty="0"/>
          </a:p>
        </p:txBody>
      </p:sp>
      <p:sp>
        <p:nvSpPr>
          <p:cNvPr id="5" name="Foliennummernplatzhalter 4"/>
          <p:cNvSpPr>
            <a:spLocks noGrp="1"/>
          </p:cNvSpPr>
          <p:nvPr>
            <p:ph type="sldNum" sz="quarter" idx="14"/>
          </p:nvPr>
        </p:nvSpPr>
        <p:spPr/>
        <p:txBody>
          <a:bodyPr/>
          <a:lstStyle/>
          <a:p>
            <a:pPr>
              <a:defRPr/>
            </a:pPr>
            <a:fld id="{18157EBF-CA22-453C-94E2-857EC4F13A9E}" type="slidenum">
              <a:rPr lang="en-US" smtClean="0"/>
              <a:pPr>
                <a:defRPr/>
              </a:pPr>
              <a:t>2</a:t>
            </a:fld>
            <a:endParaRPr lang="en-US" dirty="0"/>
          </a:p>
        </p:txBody>
      </p:sp>
      <p:sp>
        <p:nvSpPr>
          <p:cNvPr id="6" name="Abgerundetes Rechteck 5"/>
          <p:cNvSpPr/>
          <p:nvPr/>
        </p:nvSpPr>
        <p:spPr>
          <a:xfrm>
            <a:off x="6300192" y="1980927"/>
            <a:ext cx="2412268" cy="119604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All ITU Regions are equally important!</a:t>
            </a:r>
            <a:endParaRPr lang="en-US" dirty="0"/>
          </a:p>
        </p:txBody>
      </p:sp>
      <p:sp>
        <p:nvSpPr>
          <p:cNvPr id="7" name="Abgerundetes Rechteck 6"/>
          <p:cNvSpPr/>
          <p:nvPr/>
        </p:nvSpPr>
        <p:spPr>
          <a:xfrm>
            <a:off x="1007604" y="1944923"/>
            <a:ext cx="2412268" cy="119604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Different </a:t>
            </a:r>
            <a:r>
              <a:rPr lang="en-US" dirty="0" smtClean="0">
                <a:solidFill>
                  <a:schemeClr val="tx1"/>
                </a:solidFill>
              </a:rPr>
              <a:t>views</a:t>
            </a:r>
            <a:r>
              <a:rPr lang="de-DE" dirty="0" smtClean="0">
                <a:solidFill>
                  <a:schemeClr val="tx1"/>
                </a:solidFill>
              </a:rPr>
              <a:t> </a:t>
            </a:r>
            <a:r>
              <a:rPr lang="en-US" dirty="0" smtClean="0">
                <a:solidFill>
                  <a:schemeClr val="tx1"/>
                </a:solidFill>
              </a:rPr>
              <a:t>lead</a:t>
            </a:r>
            <a:r>
              <a:rPr lang="de-DE" dirty="0" smtClean="0">
                <a:solidFill>
                  <a:schemeClr val="tx1"/>
                </a:solidFill>
              </a:rPr>
              <a:t> </a:t>
            </a:r>
            <a:r>
              <a:rPr lang="en-US" dirty="0" smtClean="0">
                <a:solidFill>
                  <a:schemeClr val="tx1"/>
                </a:solidFill>
              </a:rPr>
              <a:t>to</a:t>
            </a:r>
            <a:r>
              <a:rPr lang="de-DE" dirty="0" smtClean="0">
                <a:solidFill>
                  <a:schemeClr val="tx1"/>
                </a:solidFill>
              </a:rPr>
              <a:t> </a:t>
            </a:r>
            <a:r>
              <a:rPr lang="en-US" dirty="0" smtClean="0">
                <a:solidFill>
                  <a:schemeClr val="tx1"/>
                </a:solidFill>
              </a:rPr>
              <a:t>split</a:t>
            </a:r>
            <a:r>
              <a:rPr lang="de-DE" dirty="0" smtClean="0">
                <a:solidFill>
                  <a:schemeClr val="tx1"/>
                </a:solidFill>
              </a:rPr>
              <a:t> </a:t>
            </a:r>
            <a:r>
              <a:rPr lang="en-US" dirty="0" smtClean="0">
                <a:solidFill>
                  <a:schemeClr val="tx1"/>
                </a:solidFill>
              </a:rPr>
              <a:t>results</a:t>
            </a:r>
            <a:r>
              <a:rPr lang="de-DE" dirty="0" smtClean="0">
                <a:solidFill>
                  <a:schemeClr val="tx1"/>
                </a:solidFill>
              </a:rPr>
              <a:t>.</a:t>
            </a:r>
            <a:endParaRPr lang="de-DE" dirty="0">
              <a:solidFill>
                <a:schemeClr val="tx1"/>
              </a:solidFill>
            </a:endParaRPr>
          </a:p>
        </p:txBody>
      </p:sp>
      <p:sp>
        <p:nvSpPr>
          <p:cNvPr id="8" name="Abgerundetes Rechteck 7"/>
          <p:cNvSpPr/>
          <p:nvPr/>
        </p:nvSpPr>
        <p:spPr>
          <a:xfrm>
            <a:off x="1007604" y="3299029"/>
            <a:ext cx="7741350" cy="103007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CONSENSUS</a:t>
            </a:r>
          </a:p>
          <a:p>
            <a:pPr algn="ctr"/>
            <a:r>
              <a:rPr lang="en-US" dirty="0" smtClean="0">
                <a:solidFill>
                  <a:schemeClr val="tx1"/>
                </a:solidFill>
              </a:rPr>
              <a:t>The only procedure to ensure commonly acceptable results.</a:t>
            </a:r>
            <a:endParaRPr lang="en-US" dirty="0">
              <a:solidFill>
                <a:schemeClr val="tx1"/>
              </a:solidFill>
            </a:endParaRPr>
          </a:p>
        </p:txBody>
      </p:sp>
      <p:sp>
        <p:nvSpPr>
          <p:cNvPr id="9" name="Abgerundetes Rechteck 8"/>
          <p:cNvSpPr/>
          <p:nvPr/>
        </p:nvSpPr>
        <p:spPr>
          <a:xfrm>
            <a:off x="3672145" y="4401108"/>
            <a:ext cx="2412268" cy="119604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Continuous dialogue</a:t>
            </a:r>
            <a:endParaRPr lang="en-US" b="1" dirty="0">
              <a:solidFill>
                <a:schemeClr val="tx1"/>
              </a:solidFill>
            </a:endParaRPr>
          </a:p>
        </p:txBody>
      </p:sp>
      <p:sp>
        <p:nvSpPr>
          <p:cNvPr id="10" name="Abgerundetes Rechteck 9"/>
          <p:cNvSpPr/>
          <p:nvPr/>
        </p:nvSpPr>
        <p:spPr>
          <a:xfrm>
            <a:off x="1007604" y="5675063"/>
            <a:ext cx="7704856" cy="63425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0" lvl="2" algn="ctr"/>
            <a:r>
              <a:rPr lang="en-US" dirty="0" smtClean="0">
                <a:solidFill>
                  <a:schemeClr val="tx1"/>
                </a:solidFill>
              </a:rPr>
              <a:t>Common understanding</a:t>
            </a:r>
          </a:p>
          <a:p>
            <a:pPr marL="0" lvl="2" algn="ctr"/>
            <a:r>
              <a:rPr lang="en-US" dirty="0" smtClean="0">
                <a:solidFill>
                  <a:schemeClr val="tx1"/>
                </a:solidFill>
              </a:rPr>
              <a:t>Identified difficulties</a:t>
            </a:r>
          </a:p>
          <a:p>
            <a:pPr marL="0" lvl="2" algn="ctr"/>
            <a:r>
              <a:rPr lang="en-US" dirty="0" smtClean="0">
                <a:solidFill>
                  <a:schemeClr val="tx1"/>
                </a:solidFill>
              </a:rPr>
              <a:t>Identified commonalities</a:t>
            </a:r>
          </a:p>
          <a:p>
            <a:pPr marL="0" lvl="2" algn="ctr"/>
            <a:r>
              <a:rPr lang="en-US" dirty="0" smtClean="0">
                <a:solidFill>
                  <a:schemeClr val="tx1"/>
                </a:solidFill>
              </a:rPr>
              <a:t>Balanced solutions!</a:t>
            </a:r>
            <a:endParaRPr lang="en-US" sz="1600" dirty="0"/>
          </a:p>
        </p:txBody>
      </p:sp>
      <p:sp>
        <p:nvSpPr>
          <p:cNvPr id="11" name="Abgerundetes Rechteck 10"/>
          <p:cNvSpPr/>
          <p:nvPr/>
        </p:nvSpPr>
        <p:spPr>
          <a:xfrm>
            <a:off x="3672145" y="1818360"/>
            <a:ext cx="2412268" cy="119604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5G Implementation begins 2018</a:t>
            </a:r>
            <a:endParaRPr lang="en-US" dirty="0">
              <a:solidFill>
                <a:schemeClr val="tx1"/>
              </a:solidFill>
            </a:endParaRPr>
          </a:p>
        </p:txBody>
      </p:sp>
    </p:spTree>
    <p:extLst>
      <p:ext uri="{BB962C8B-B14F-4D97-AF65-F5344CB8AC3E}">
        <p14:creationId xmlns:p14="http://schemas.microsoft.com/office/powerpoint/2010/main" val="273490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a:xfrm>
            <a:off x="485775" y="765175"/>
            <a:ext cx="8229600" cy="854075"/>
          </a:xfrm>
        </p:spPr>
        <p:txBody>
          <a:bodyPr/>
          <a:lstStyle/>
          <a:p>
            <a:pPr algn="ctr" eaLnBrk="1" hangingPunct="1"/>
            <a:r>
              <a:rPr lang="fr-FR" sz="3600" dirty="0" smtClean="0"/>
              <a:t>International Dimension</a:t>
            </a:r>
            <a:endParaRPr lang="en-US" sz="3600" b="1" dirty="0" smtClean="0"/>
          </a:p>
        </p:txBody>
      </p:sp>
      <p:sp>
        <p:nvSpPr>
          <p:cNvPr id="17411" name="Rectangle 4"/>
          <p:cNvSpPr>
            <a:spLocks noGrp="1" noChangeArrowheads="1"/>
          </p:cNvSpPr>
          <p:nvPr>
            <p:ph type="body" idx="1"/>
          </p:nvPr>
        </p:nvSpPr>
        <p:spPr>
          <a:xfrm>
            <a:off x="457200" y="1700213"/>
            <a:ext cx="8229600" cy="4425950"/>
          </a:xfrm>
        </p:spPr>
        <p:txBody>
          <a:bodyPr/>
          <a:lstStyle/>
          <a:p>
            <a:pPr eaLnBrk="1" hangingPunct="1">
              <a:lnSpc>
                <a:spcPct val="80000"/>
              </a:lnSpc>
              <a:buFontTx/>
              <a:buNone/>
            </a:pPr>
            <a:endParaRPr lang="en-GB" sz="1400" dirty="0" smtClean="0"/>
          </a:p>
          <a:p>
            <a:pPr eaLnBrk="1" hangingPunct="1">
              <a:lnSpc>
                <a:spcPct val="80000"/>
              </a:lnSpc>
              <a:buFontTx/>
              <a:buNone/>
            </a:pPr>
            <a:endParaRPr lang="en-GB" sz="1600" u="sng" dirty="0" smtClean="0"/>
          </a:p>
          <a:p>
            <a:pPr eaLnBrk="1" hangingPunct="1">
              <a:lnSpc>
                <a:spcPct val="80000"/>
              </a:lnSpc>
              <a:buFontTx/>
              <a:buNone/>
            </a:pPr>
            <a:endParaRPr lang="en-GB" sz="800" dirty="0" smtClean="0"/>
          </a:p>
          <a:p>
            <a:pPr eaLnBrk="1" hangingPunct="1">
              <a:lnSpc>
                <a:spcPct val="80000"/>
              </a:lnSpc>
              <a:buFontTx/>
              <a:buNone/>
            </a:pPr>
            <a:endParaRPr lang="fr-FR" sz="500" dirty="0" smtClean="0"/>
          </a:p>
          <a:p>
            <a:pPr eaLnBrk="1" hangingPunct="1">
              <a:lnSpc>
                <a:spcPct val="80000"/>
              </a:lnSpc>
              <a:buFontTx/>
              <a:buNone/>
            </a:pPr>
            <a:r>
              <a:rPr lang="fr-FR" sz="600" dirty="0" smtClean="0"/>
              <a:t> </a:t>
            </a:r>
          </a:p>
          <a:p>
            <a:pPr eaLnBrk="1" hangingPunct="1">
              <a:lnSpc>
                <a:spcPct val="80000"/>
              </a:lnSpc>
            </a:pPr>
            <a:endParaRPr lang="fr-FR" sz="600" dirty="0" smtClean="0"/>
          </a:p>
        </p:txBody>
      </p:sp>
      <p:sp>
        <p:nvSpPr>
          <p:cNvPr id="5" name="Rectangle 2">
            <a:hlinkClick r:id="rId2" action="ppaction://hlinksldjump"/>
          </p:cNvPr>
          <p:cNvSpPr>
            <a:spLocks noChangeArrowheads="1"/>
          </p:cNvSpPr>
          <p:nvPr/>
        </p:nvSpPr>
        <p:spPr bwMode="auto">
          <a:xfrm>
            <a:off x="3405571" y="3801988"/>
            <a:ext cx="2534581" cy="1220880"/>
          </a:xfrm>
          <a:prstGeom prst="rect">
            <a:avLst/>
          </a:prstGeom>
          <a:gradFill rotWithShape="0">
            <a:gsLst>
              <a:gs pos="0">
                <a:srgbClr val="FFFFFF"/>
              </a:gs>
              <a:gs pos="100000">
                <a:srgbClr val="FF9933"/>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9933"/>
            </a:extrusionClr>
          </a:sp3d>
        </p:spPr>
        <p:txBody>
          <a:bodyPr wrap="none" anchor="ctr">
            <a:flatTx/>
          </a:bodyPr>
          <a:lstStyle>
            <a:lvl1pPr>
              <a:defRPr sz="2400" b="1">
                <a:solidFill>
                  <a:srgbClr val="000066"/>
                </a:solidFill>
                <a:latin typeface="Tahoma" pitchFamily="34" charset="0"/>
                <a:cs typeface="Arial" pitchFamily="34" charset="0"/>
              </a:defRPr>
            </a:lvl1pPr>
            <a:lvl2pPr marL="742950" indent="-285750">
              <a:defRPr sz="2400" b="1">
                <a:solidFill>
                  <a:srgbClr val="000066"/>
                </a:solidFill>
                <a:latin typeface="Tahoma" pitchFamily="34" charset="0"/>
                <a:cs typeface="Arial" pitchFamily="34" charset="0"/>
              </a:defRPr>
            </a:lvl2pPr>
            <a:lvl3pPr marL="1143000" indent="-228600">
              <a:defRPr sz="2400" b="1">
                <a:solidFill>
                  <a:srgbClr val="000066"/>
                </a:solidFill>
                <a:latin typeface="Tahoma" pitchFamily="34" charset="0"/>
                <a:cs typeface="Arial" pitchFamily="34" charset="0"/>
              </a:defRPr>
            </a:lvl3pPr>
            <a:lvl4pPr marL="1600200" indent="-228600">
              <a:defRPr sz="2400" b="1">
                <a:solidFill>
                  <a:srgbClr val="000066"/>
                </a:solidFill>
                <a:latin typeface="Tahoma" pitchFamily="34" charset="0"/>
                <a:cs typeface="Arial" pitchFamily="34" charset="0"/>
              </a:defRPr>
            </a:lvl4pPr>
            <a:lvl5pPr marL="2057400" indent="-228600">
              <a:defRPr sz="2400" b="1">
                <a:solidFill>
                  <a:srgbClr val="000066"/>
                </a:solidFill>
                <a:latin typeface="Tahoma" pitchFamily="34" charset="0"/>
                <a:cs typeface="Arial" pitchFamily="34" charset="0"/>
              </a:defRPr>
            </a:lvl5pPr>
            <a:lvl6pPr marL="25146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6pPr>
            <a:lvl7pPr marL="29718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7pPr>
            <a:lvl8pPr marL="34290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8pPr>
            <a:lvl9pPr marL="38862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9pPr>
          </a:lstStyle>
          <a:p>
            <a:pPr algn="ctr" defTabSz="914400"/>
            <a:r>
              <a:rPr lang="en-GB" altLang="en-US" sz="2800" dirty="0" smtClean="0">
                <a:solidFill>
                  <a:srgbClr val="5C5C5C"/>
                </a:solidFill>
                <a:latin typeface="Trebuchet MS" pitchFamily="34" charset="0"/>
                <a:ea typeface="+mn-ea"/>
                <a:cs typeface="Times New Roman" pitchFamily="18" charset="0"/>
              </a:rPr>
              <a:t>WRC-19</a:t>
            </a:r>
          </a:p>
          <a:p>
            <a:pPr algn="ctr" defTabSz="914400"/>
            <a:r>
              <a:rPr lang="en-GB" altLang="en-US" sz="2000" dirty="0" smtClean="0">
                <a:solidFill>
                  <a:srgbClr val="5C5C5C"/>
                </a:solidFill>
                <a:latin typeface="Trebuchet MS" pitchFamily="34" charset="0"/>
                <a:ea typeface="+mn-ea"/>
                <a:cs typeface="Times New Roman" pitchFamily="18" charset="0"/>
              </a:rPr>
              <a:t>160 Member States</a:t>
            </a:r>
          </a:p>
          <a:p>
            <a:pPr algn="ctr" defTabSz="914400"/>
            <a:r>
              <a:rPr lang="en-GB" altLang="en-US" sz="2000" dirty="0" smtClean="0">
                <a:solidFill>
                  <a:srgbClr val="5C5C5C"/>
                </a:solidFill>
                <a:latin typeface="Trebuchet MS" pitchFamily="34" charset="0"/>
                <a:ea typeface="+mn-ea"/>
                <a:cs typeface="Times New Roman" pitchFamily="18" charset="0"/>
              </a:rPr>
              <a:t>3400 Participants</a:t>
            </a:r>
            <a:endParaRPr lang="en-US" altLang="en-US" sz="2800" dirty="0">
              <a:solidFill>
                <a:srgbClr val="5C5C5C"/>
              </a:solidFill>
              <a:latin typeface="Trebuchet MS" pitchFamily="34" charset="0"/>
              <a:ea typeface="+mn-ea"/>
              <a:cs typeface="Times New Roman" pitchFamily="18" charset="0"/>
            </a:endParaRP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519" y="1881064"/>
            <a:ext cx="10668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7"/>
          <p:cNvSpPr txBox="1">
            <a:spLocks noChangeArrowheads="1"/>
          </p:cNvSpPr>
          <p:nvPr/>
        </p:nvSpPr>
        <p:spPr bwMode="auto">
          <a:xfrm>
            <a:off x="7177881" y="2876426"/>
            <a:ext cx="1533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0066"/>
                </a:solidFill>
                <a:latin typeface="Tahoma" pitchFamily="34" charset="0"/>
                <a:cs typeface="Arial" pitchFamily="34" charset="0"/>
              </a:defRPr>
            </a:lvl1pPr>
            <a:lvl2pPr marL="742950" indent="-285750">
              <a:defRPr sz="2400" b="1">
                <a:solidFill>
                  <a:srgbClr val="000066"/>
                </a:solidFill>
                <a:latin typeface="Tahoma" pitchFamily="34" charset="0"/>
                <a:cs typeface="Arial" pitchFamily="34" charset="0"/>
              </a:defRPr>
            </a:lvl2pPr>
            <a:lvl3pPr marL="1143000" indent="-228600">
              <a:defRPr sz="2400" b="1">
                <a:solidFill>
                  <a:srgbClr val="000066"/>
                </a:solidFill>
                <a:latin typeface="Tahoma" pitchFamily="34" charset="0"/>
                <a:cs typeface="Arial" pitchFamily="34" charset="0"/>
              </a:defRPr>
            </a:lvl3pPr>
            <a:lvl4pPr marL="1600200" indent="-228600">
              <a:defRPr sz="2400" b="1">
                <a:solidFill>
                  <a:srgbClr val="000066"/>
                </a:solidFill>
                <a:latin typeface="Tahoma" pitchFamily="34" charset="0"/>
                <a:cs typeface="Arial" pitchFamily="34" charset="0"/>
              </a:defRPr>
            </a:lvl4pPr>
            <a:lvl5pPr marL="2057400" indent="-228600">
              <a:defRPr sz="2400" b="1">
                <a:solidFill>
                  <a:srgbClr val="000066"/>
                </a:solidFill>
                <a:latin typeface="Tahoma" pitchFamily="34" charset="0"/>
                <a:cs typeface="Arial" pitchFamily="34" charset="0"/>
              </a:defRPr>
            </a:lvl5pPr>
            <a:lvl6pPr marL="25146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6pPr>
            <a:lvl7pPr marL="29718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7pPr>
            <a:lvl8pPr marL="34290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8pPr>
            <a:lvl9pPr marL="38862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9pPr>
          </a:lstStyle>
          <a:p>
            <a:pPr algn="ctr" defTabSz="914400"/>
            <a:r>
              <a:rPr lang="en-US" altLang="en-US" sz="1600" b="0" dirty="0">
                <a:solidFill>
                  <a:srgbClr val="000000"/>
                </a:solidFill>
                <a:latin typeface="Trebuchet MS" pitchFamily="34" charset="0"/>
                <a:ea typeface="+mn-ea"/>
                <a:cs typeface="Times New Roman" pitchFamily="18" charset="0"/>
              </a:rPr>
              <a:t>Member States</a:t>
            </a:r>
          </a:p>
        </p:txBody>
      </p:sp>
      <p:sp>
        <p:nvSpPr>
          <p:cNvPr id="9" name="AutoShape 18"/>
          <p:cNvSpPr>
            <a:spLocks/>
          </p:cNvSpPr>
          <p:nvPr/>
        </p:nvSpPr>
        <p:spPr bwMode="auto">
          <a:xfrm>
            <a:off x="6876256" y="1936626"/>
            <a:ext cx="431800" cy="1008063"/>
          </a:xfrm>
          <a:prstGeom prst="leftBrace">
            <a:avLst>
              <a:gd name="adj1" fmla="val 19455"/>
              <a:gd name="adj2" fmla="val 50079"/>
            </a:avLst>
          </a:prstGeom>
          <a:noFill/>
          <a:ln w="28575">
            <a:solidFill>
              <a:srgbClr val="5C5C5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000066"/>
                </a:solidFill>
                <a:latin typeface="Tahoma" pitchFamily="34" charset="0"/>
                <a:cs typeface="Arial" pitchFamily="34" charset="0"/>
              </a:defRPr>
            </a:lvl1pPr>
            <a:lvl2pPr marL="742950" indent="-285750">
              <a:defRPr sz="2400" b="1">
                <a:solidFill>
                  <a:srgbClr val="000066"/>
                </a:solidFill>
                <a:latin typeface="Tahoma" pitchFamily="34" charset="0"/>
                <a:cs typeface="Arial" pitchFamily="34" charset="0"/>
              </a:defRPr>
            </a:lvl2pPr>
            <a:lvl3pPr marL="1143000" indent="-228600">
              <a:defRPr sz="2400" b="1">
                <a:solidFill>
                  <a:srgbClr val="000066"/>
                </a:solidFill>
                <a:latin typeface="Tahoma" pitchFamily="34" charset="0"/>
                <a:cs typeface="Arial" pitchFamily="34" charset="0"/>
              </a:defRPr>
            </a:lvl3pPr>
            <a:lvl4pPr marL="1600200" indent="-228600">
              <a:defRPr sz="2400" b="1">
                <a:solidFill>
                  <a:srgbClr val="000066"/>
                </a:solidFill>
                <a:latin typeface="Tahoma" pitchFamily="34" charset="0"/>
                <a:cs typeface="Arial" pitchFamily="34" charset="0"/>
              </a:defRPr>
            </a:lvl4pPr>
            <a:lvl5pPr marL="2057400" indent="-228600">
              <a:defRPr sz="2400" b="1">
                <a:solidFill>
                  <a:srgbClr val="000066"/>
                </a:solidFill>
                <a:latin typeface="Tahoma" pitchFamily="34" charset="0"/>
                <a:cs typeface="Arial" pitchFamily="34" charset="0"/>
              </a:defRPr>
            </a:lvl5pPr>
            <a:lvl6pPr marL="25146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6pPr>
            <a:lvl7pPr marL="29718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7pPr>
            <a:lvl8pPr marL="34290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8pPr>
            <a:lvl9pPr marL="38862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9pPr>
          </a:lstStyle>
          <a:p>
            <a:pPr defTabSz="914400" eaLnBrk="0" hangingPunct="0">
              <a:buClr>
                <a:srgbClr val="5C5C5C"/>
              </a:buClr>
              <a:buFont typeface="Arial" pitchFamily="34" charset="0"/>
              <a:buNone/>
              <a:defRPr/>
            </a:pPr>
            <a:endParaRPr lang="en-US" altLang="en-US" kern="0" dirty="0">
              <a:ea typeface="+mn-ea"/>
            </a:endParaRPr>
          </a:p>
        </p:txBody>
      </p:sp>
      <p:sp>
        <p:nvSpPr>
          <p:cNvPr id="10" name="Text Box 63"/>
          <p:cNvSpPr txBox="1">
            <a:spLocks noChangeArrowheads="1"/>
          </p:cNvSpPr>
          <p:nvPr/>
        </p:nvSpPr>
        <p:spPr bwMode="white">
          <a:xfrm>
            <a:off x="368305" y="1825650"/>
            <a:ext cx="693738" cy="396875"/>
          </a:xfrm>
          <a:prstGeom prst="rect">
            <a:avLst/>
          </a:prstGeom>
          <a:solidFill>
            <a:srgbClr val="FFFFFF">
              <a:alpha val="79999"/>
            </a:srgbClr>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defRPr sz="2400" b="1">
                <a:solidFill>
                  <a:srgbClr val="000066"/>
                </a:solidFill>
                <a:latin typeface="Tahoma" pitchFamily="34" charset="0"/>
                <a:cs typeface="Arial" pitchFamily="34" charset="0"/>
              </a:defRPr>
            </a:lvl1pPr>
            <a:lvl2pPr marL="742950" indent="-285750">
              <a:defRPr sz="2400" b="1">
                <a:solidFill>
                  <a:srgbClr val="000066"/>
                </a:solidFill>
                <a:latin typeface="Tahoma" pitchFamily="34" charset="0"/>
                <a:cs typeface="Arial" pitchFamily="34" charset="0"/>
              </a:defRPr>
            </a:lvl2pPr>
            <a:lvl3pPr marL="1143000" indent="-228600">
              <a:defRPr sz="2400" b="1">
                <a:solidFill>
                  <a:srgbClr val="000066"/>
                </a:solidFill>
                <a:latin typeface="Tahoma" pitchFamily="34" charset="0"/>
                <a:cs typeface="Arial" pitchFamily="34" charset="0"/>
              </a:defRPr>
            </a:lvl3pPr>
            <a:lvl4pPr marL="1600200" indent="-228600">
              <a:defRPr sz="2400" b="1">
                <a:solidFill>
                  <a:srgbClr val="000066"/>
                </a:solidFill>
                <a:latin typeface="Tahoma" pitchFamily="34" charset="0"/>
                <a:cs typeface="Arial" pitchFamily="34" charset="0"/>
              </a:defRPr>
            </a:lvl4pPr>
            <a:lvl5pPr marL="2057400" indent="-228600">
              <a:defRPr sz="2400" b="1">
                <a:solidFill>
                  <a:srgbClr val="000066"/>
                </a:solidFill>
                <a:latin typeface="Tahoma" pitchFamily="34" charset="0"/>
                <a:cs typeface="Arial" pitchFamily="34" charset="0"/>
              </a:defRPr>
            </a:lvl5pPr>
            <a:lvl6pPr marL="25146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6pPr>
            <a:lvl7pPr marL="29718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7pPr>
            <a:lvl8pPr marL="34290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8pPr>
            <a:lvl9pPr marL="38862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9pPr>
          </a:lstStyle>
          <a:p>
            <a:pPr defTabSz="914400" eaLnBrk="0" hangingPunct="0">
              <a:buClr>
                <a:srgbClr val="5C5C5C"/>
              </a:buClr>
              <a:buFont typeface="Arial" pitchFamily="34" charset="0"/>
              <a:buNone/>
              <a:defRPr/>
            </a:pPr>
            <a:r>
              <a:rPr lang="en-US" altLang="en-US" sz="2000" kern="0" dirty="0">
                <a:solidFill>
                  <a:srgbClr val="000000"/>
                </a:solidFill>
                <a:latin typeface="Arial" pitchFamily="34" charset="0"/>
                <a:ea typeface="+mn-ea"/>
              </a:rPr>
              <a:t>APT</a:t>
            </a:r>
          </a:p>
        </p:txBody>
      </p:sp>
      <p:pic>
        <p:nvPicPr>
          <p:cNvPr id="12" name="Picture 65" descr="rc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425" y="5571703"/>
            <a:ext cx="5429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12"/>
          <p:cNvSpPr>
            <a:spLocks/>
          </p:cNvSpPr>
          <p:nvPr/>
        </p:nvSpPr>
        <p:spPr bwMode="auto">
          <a:xfrm>
            <a:off x="1547341" y="1628800"/>
            <a:ext cx="360363" cy="5003800"/>
          </a:xfrm>
          <a:prstGeom prst="rightBrace">
            <a:avLst>
              <a:gd name="adj1" fmla="val 68977"/>
              <a:gd name="adj2" fmla="val 15833"/>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000066"/>
                </a:solidFill>
                <a:latin typeface="Tahoma" pitchFamily="34" charset="0"/>
                <a:cs typeface="Arial" pitchFamily="34" charset="0"/>
              </a:defRPr>
            </a:lvl1pPr>
            <a:lvl2pPr marL="742950" indent="-285750">
              <a:defRPr sz="2400" b="1">
                <a:solidFill>
                  <a:srgbClr val="000066"/>
                </a:solidFill>
                <a:latin typeface="Tahoma" pitchFamily="34" charset="0"/>
                <a:cs typeface="Arial" pitchFamily="34" charset="0"/>
              </a:defRPr>
            </a:lvl2pPr>
            <a:lvl3pPr marL="1143000" indent="-228600">
              <a:defRPr sz="2400" b="1">
                <a:solidFill>
                  <a:srgbClr val="000066"/>
                </a:solidFill>
                <a:latin typeface="Tahoma" pitchFamily="34" charset="0"/>
                <a:cs typeface="Arial" pitchFamily="34" charset="0"/>
              </a:defRPr>
            </a:lvl3pPr>
            <a:lvl4pPr marL="1600200" indent="-228600">
              <a:defRPr sz="2400" b="1">
                <a:solidFill>
                  <a:srgbClr val="000066"/>
                </a:solidFill>
                <a:latin typeface="Tahoma" pitchFamily="34" charset="0"/>
                <a:cs typeface="Arial" pitchFamily="34" charset="0"/>
              </a:defRPr>
            </a:lvl4pPr>
            <a:lvl5pPr marL="2057400" indent="-228600">
              <a:defRPr sz="2400" b="1">
                <a:solidFill>
                  <a:srgbClr val="000066"/>
                </a:solidFill>
                <a:latin typeface="Tahoma" pitchFamily="34" charset="0"/>
                <a:cs typeface="Arial" pitchFamily="34" charset="0"/>
              </a:defRPr>
            </a:lvl5pPr>
            <a:lvl6pPr marL="25146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6pPr>
            <a:lvl7pPr marL="29718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7pPr>
            <a:lvl8pPr marL="34290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8pPr>
            <a:lvl9pPr marL="38862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9pPr>
          </a:lstStyle>
          <a:p>
            <a:pPr algn="ctr" defTabSz="914400"/>
            <a:endParaRPr lang="en-US" altLang="en-US" dirty="0">
              <a:solidFill>
                <a:srgbClr val="5C5C5C"/>
              </a:solidFill>
              <a:latin typeface="Times New Roman" pitchFamily="18" charset="0"/>
              <a:ea typeface="+mn-ea"/>
              <a:cs typeface="Times New Roman" pitchFamily="18" charset="0"/>
            </a:endParaRPr>
          </a:p>
        </p:txBody>
      </p:sp>
      <p:pic>
        <p:nvPicPr>
          <p:cNvPr id="19" name="Picture 2" descr="http://www.itu.int/en/ITU-R/PublishingImages/Conferences/reg-prep/cep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922" y="4023320"/>
            <a:ext cx="809625" cy="8096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2" descr="at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468" y="3159150"/>
            <a:ext cx="809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53"/>
          <p:cNvSpPr txBox="1">
            <a:spLocks noChangeArrowheads="1"/>
          </p:cNvSpPr>
          <p:nvPr/>
        </p:nvSpPr>
        <p:spPr bwMode="white">
          <a:xfrm>
            <a:off x="342906" y="3376638"/>
            <a:ext cx="708025" cy="396875"/>
          </a:xfrm>
          <a:prstGeom prst="rect">
            <a:avLst/>
          </a:prstGeom>
          <a:solidFill>
            <a:srgbClr val="FFFFFF">
              <a:alpha val="79999"/>
            </a:srgbClr>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defRPr sz="2400" b="1">
                <a:solidFill>
                  <a:srgbClr val="000066"/>
                </a:solidFill>
                <a:latin typeface="Tahoma" pitchFamily="34" charset="0"/>
                <a:cs typeface="Arial" pitchFamily="34" charset="0"/>
              </a:defRPr>
            </a:lvl1pPr>
            <a:lvl2pPr marL="742950" indent="-285750">
              <a:defRPr sz="2400" b="1">
                <a:solidFill>
                  <a:srgbClr val="000066"/>
                </a:solidFill>
                <a:latin typeface="Tahoma" pitchFamily="34" charset="0"/>
                <a:cs typeface="Arial" pitchFamily="34" charset="0"/>
              </a:defRPr>
            </a:lvl2pPr>
            <a:lvl3pPr marL="1143000" indent="-228600">
              <a:defRPr sz="2400" b="1">
                <a:solidFill>
                  <a:srgbClr val="000066"/>
                </a:solidFill>
                <a:latin typeface="Tahoma" pitchFamily="34" charset="0"/>
                <a:cs typeface="Arial" pitchFamily="34" charset="0"/>
              </a:defRPr>
            </a:lvl3pPr>
            <a:lvl4pPr marL="1600200" indent="-228600">
              <a:defRPr sz="2400" b="1">
                <a:solidFill>
                  <a:srgbClr val="000066"/>
                </a:solidFill>
                <a:latin typeface="Tahoma" pitchFamily="34" charset="0"/>
                <a:cs typeface="Arial" pitchFamily="34" charset="0"/>
              </a:defRPr>
            </a:lvl4pPr>
            <a:lvl5pPr marL="2057400" indent="-228600">
              <a:defRPr sz="2400" b="1">
                <a:solidFill>
                  <a:srgbClr val="000066"/>
                </a:solidFill>
                <a:latin typeface="Tahoma" pitchFamily="34" charset="0"/>
                <a:cs typeface="Arial" pitchFamily="34" charset="0"/>
              </a:defRPr>
            </a:lvl5pPr>
            <a:lvl6pPr marL="25146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6pPr>
            <a:lvl7pPr marL="29718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7pPr>
            <a:lvl8pPr marL="34290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8pPr>
            <a:lvl9pPr marL="38862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9pPr>
          </a:lstStyle>
          <a:p>
            <a:pPr defTabSz="914400" eaLnBrk="0" hangingPunct="0">
              <a:buClr>
                <a:srgbClr val="5C5C5C"/>
              </a:buClr>
              <a:buFont typeface="Arial" pitchFamily="34" charset="0"/>
              <a:buNone/>
              <a:defRPr/>
            </a:pPr>
            <a:r>
              <a:rPr lang="en-US" altLang="en-US" sz="2000" kern="0" dirty="0">
                <a:solidFill>
                  <a:srgbClr val="000000"/>
                </a:solidFill>
                <a:latin typeface="Arial" pitchFamily="34" charset="0"/>
                <a:ea typeface="+mn-ea"/>
              </a:rPr>
              <a:t>ATU</a:t>
            </a:r>
          </a:p>
        </p:txBody>
      </p:sp>
      <p:sp>
        <p:nvSpPr>
          <p:cNvPr id="22" name="Text Box 60"/>
          <p:cNvSpPr txBox="1">
            <a:spLocks noChangeArrowheads="1"/>
          </p:cNvSpPr>
          <p:nvPr/>
        </p:nvSpPr>
        <p:spPr bwMode="white">
          <a:xfrm>
            <a:off x="234955" y="4194200"/>
            <a:ext cx="971550" cy="396875"/>
          </a:xfrm>
          <a:prstGeom prst="rect">
            <a:avLst/>
          </a:prstGeom>
          <a:solidFill>
            <a:srgbClr val="FFFFFF">
              <a:alpha val="79999"/>
            </a:srgbClr>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2400" b="1">
                <a:solidFill>
                  <a:srgbClr val="000066"/>
                </a:solidFill>
                <a:latin typeface="Tahoma" pitchFamily="34" charset="0"/>
                <a:cs typeface="Arial" pitchFamily="34" charset="0"/>
              </a:defRPr>
            </a:lvl1pPr>
            <a:lvl2pPr marL="742950" indent="-285750">
              <a:defRPr sz="2400" b="1">
                <a:solidFill>
                  <a:srgbClr val="000066"/>
                </a:solidFill>
                <a:latin typeface="Tahoma" pitchFamily="34" charset="0"/>
                <a:cs typeface="Arial" pitchFamily="34" charset="0"/>
              </a:defRPr>
            </a:lvl2pPr>
            <a:lvl3pPr marL="1143000" indent="-228600">
              <a:defRPr sz="2400" b="1">
                <a:solidFill>
                  <a:srgbClr val="000066"/>
                </a:solidFill>
                <a:latin typeface="Tahoma" pitchFamily="34" charset="0"/>
                <a:cs typeface="Arial" pitchFamily="34" charset="0"/>
              </a:defRPr>
            </a:lvl3pPr>
            <a:lvl4pPr marL="1600200" indent="-228600">
              <a:defRPr sz="2400" b="1">
                <a:solidFill>
                  <a:srgbClr val="000066"/>
                </a:solidFill>
                <a:latin typeface="Tahoma" pitchFamily="34" charset="0"/>
                <a:cs typeface="Arial" pitchFamily="34" charset="0"/>
              </a:defRPr>
            </a:lvl4pPr>
            <a:lvl5pPr marL="2057400" indent="-228600">
              <a:defRPr sz="2400" b="1">
                <a:solidFill>
                  <a:srgbClr val="000066"/>
                </a:solidFill>
                <a:latin typeface="Tahoma" pitchFamily="34" charset="0"/>
                <a:cs typeface="Arial" pitchFamily="34" charset="0"/>
              </a:defRPr>
            </a:lvl5pPr>
            <a:lvl6pPr marL="25146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6pPr>
            <a:lvl7pPr marL="29718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7pPr>
            <a:lvl8pPr marL="34290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8pPr>
            <a:lvl9pPr marL="38862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9pPr>
          </a:lstStyle>
          <a:p>
            <a:pPr defTabSz="914400" eaLnBrk="0" hangingPunct="0">
              <a:buClr>
                <a:srgbClr val="5C5C5C"/>
              </a:buClr>
              <a:buFont typeface="Arial" pitchFamily="34" charset="0"/>
              <a:buNone/>
              <a:defRPr/>
            </a:pPr>
            <a:r>
              <a:rPr lang="en-US" altLang="en-US" sz="2000" kern="0" dirty="0">
                <a:solidFill>
                  <a:srgbClr val="000000"/>
                </a:solidFill>
                <a:latin typeface="Arial" pitchFamily="34" charset="0"/>
                <a:ea typeface="+mn-ea"/>
              </a:rPr>
              <a:t>CEPT</a:t>
            </a:r>
          </a:p>
        </p:txBody>
      </p:sp>
      <p:pic>
        <p:nvPicPr>
          <p:cNvPr id="23" name="Picture 62" descr="ap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955" y="1628801"/>
            <a:ext cx="1240701" cy="73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66"/>
          <p:cNvSpPr txBox="1">
            <a:spLocks noChangeArrowheads="1"/>
          </p:cNvSpPr>
          <p:nvPr/>
        </p:nvSpPr>
        <p:spPr bwMode="white">
          <a:xfrm>
            <a:off x="343012" y="5809828"/>
            <a:ext cx="736600" cy="396875"/>
          </a:xfrm>
          <a:prstGeom prst="rect">
            <a:avLst/>
          </a:prstGeom>
          <a:solidFill>
            <a:srgbClr val="FFFFFF">
              <a:alpha val="79999"/>
            </a:srgbClr>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defRPr sz="2400" b="1">
                <a:solidFill>
                  <a:srgbClr val="000066"/>
                </a:solidFill>
                <a:latin typeface="Tahoma" pitchFamily="34" charset="0"/>
                <a:cs typeface="Arial" pitchFamily="34" charset="0"/>
              </a:defRPr>
            </a:lvl1pPr>
            <a:lvl2pPr marL="742950" indent="-285750">
              <a:defRPr sz="2400" b="1">
                <a:solidFill>
                  <a:srgbClr val="000066"/>
                </a:solidFill>
                <a:latin typeface="Tahoma" pitchFamily="34" charset="0"/>
                <a:cs typeface="Arial" pitchFamily="34" charset="0"/>
              </a:defRPr>
            </a:lvl2pPr>
            <a:lvl3pPr marL="1143000" indent="-228600">
              <a:defRPr sz="2400" b="1">
                <a:solidFill>
                  <a:srgbClr val="000066"/>
                </a:solidFill>
                <a:latin typeface="Tahoma" pitchFamily="34" charset="0"/>
                <a:cs typeface="Arial" pitchFamily="34" charset="0"/>
              </a:defRPr>
            </a:lvl3pPr>
            <a:lvl4pPr marL="1600200" indent="-228600">
              <a:defRPr sz="2400" b="1">
                <a:solidFill>
                  <a:srgbClr val="000066"/>
                </a:solidFill>
                <a:latin typeface="Tahoma" pitchFamily="34" charset="0"/>
                <a:cs typeface="Arial" pitchFamily="34" charset="0"/>
              </a:defRPr>
            </a:lvl4pPr>
            <a:lvl5pPr marL="2057400" indent="-228600">
              <a:defRPr sz="2400" b="1">
                <a:solidFill>
                  <a:srgbClr val="000066"/>
                </a:solidFill>
                <a:latin typeface="Tahoma" pitchFamily="34" charset="0"/>
                <a:cs typeface="Arial" pitchFamily="34" charset="0"/>
              </a:defRPr>
            </a:lvl5pPr>
            <a:lvl6pPr marL="25146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6pPr>
            <a:lvl7pPr marL="29718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7pPr>
            <a:lvl8pPr marL="34290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8pPr>
            <a:lvl9pPr marL="38862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9pPr>
          </a:lstStyle>
          <a:p>
            <a:pPr defTabSz="914400" eaLnBrk="0" hangingPunct="0">
              <a:buClr>
                <a:srgbClr val="5C5C5C"/>
              </a:buClr>
              <a:buFont typeface="Arial" pitchFamily="34" charset="0"/>
              <a:buNone/>
              <a:defRPr/>
            </a:pPr>
            <a:r>
              <a:rPr lang="en-US" altLang="en-US" sz="2000" kern="0" dirty="0">
                <a:solidFill>
                  <a:srgbClr val="000000"/>
                </a:solidFill>
                <a:latin typeface="Arial" pitchFamily="34" charset="0"/>
                <a:ea typeface="+mn-ea"/>
              </a:rPr>
              <a:t>RCC</a:t>
            </a:r>
          </a:p>
        </p:txBody>
      </p:sp>
      <p:pic>
        <p:nvPicPr>
          <p:cNvPr id="25" name="Picture 11" descr="asm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516" y="2582887"/>
            <a:ext cx="11160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75"/>
          <p:cNvSpPr txBox="1">
            <a:spLocks noChangeArrowheads="1"/>
          </p:cNvSpPr>
          <p:nvPr/>
        </p:nvSpPr>
        <p:spPr bwMode="white">
          <a:xfrm>
            <a:off x="250441" y="2655912"/>
            <a:ext cx="946150" cy="396875"/>
          </a:xfrm>
          <a:prstGeom prst="rect">
            <a:avLst/>
          </a:prstGeom>
          <a:solidFill>
            <a:srgbClr val="FFFFFF">
              <a:alpha val="79999"/>
            </a:srgbClr>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defRPr sz="2400" b="1">
                <a:solidFill>
                  <a:srgbClr val="000066"/>
                </a:solidFill>
                <a:latin typeface="Tahoma" pitchFamily="34" charset="0"/>
                <a:cs typeface="Arial" pitchFamily="34" charset="0"/>
              </a:defRPr>
            </a:lvl1pPr>
            <a:lvl2pPr marL="742950" indent="-285750">
              <a:defRPr sz="2400" b="1">
                <a:solidFill>
                  <a:srgbClr val="000066"/>
                </a:solidFill>
                <a:latin typeface="Tahoma" pitchFamily="34" charset="0"/>
                <a:cs typeface="Arial" pitchFamily="34" charset="0"/>
              </a:defRPr>
            </a:lvl2pPr>
            <a:lvl3pPr marL="1143000" indent="-228600">
              <a:defRPr sz="2400" b="1">
                <a:solidFill>
                  <a:srgbClr val="000066"/>
                </a:solidFill>
                <a:latin typeface="Tahoma" pitchFamily="34" charset="0"/>
                <a:cs typeface="Arial" pitchFamily="34" charset="0"/>
              </a:defRPr>
            </a:lvl3pPr>
            <a:lvl4pPr marL="1600200" indent="-228600">
              <a:defRPr sz="2400" b="1">
                <a:solidFill>
                  <a:srgbClr val="000066"/>
                </a:solidFill>
                <a:latin typeface="Tahoma" pitchFamily="34" charset="0"/>
                <a:cs typeface="Arial" pitchFamily="34" charset="0"/>
              </a:defRPr>
            </a:lvl4pPr>
            <a:lvl5pPr marL="2057400" indent="-228600">
              <a:defRPr sz="2400" b="1">
                <a:solidFill>
                  <a:srgbClr val="000066"/>
                </a:solidFill>
                <a:latin typeface="Tahoma" pitchFamily="34" charset="0"/>
                <a:cs typeface="Arial" pitchFamily="34" charset="0"/>
              </a:defRPr>
            </a:lvl5pPr>
            <a:lvl6pPr marL="25146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6pPr>
            <a:lvl7pPr marL="29718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7pPr>
            <a:lvl8pPr marL="34290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8pPr>
            <a:lvl9pPr marL="38862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9pPr>
          </a:lstStyle>
          <a:p>
            <a:pPr defTabSz="914400" eaLnBrk="0" hangingPunct="0">
              <a:buClr>
                <a:srgbClr val="5C5C5C"/>
              </a:buClr>
              <a:buFont typeface="Arial" pitchFamily="34" charset="0"/>
              <a:buNone/>
              <a:defRPr/>
            </a:pPr>
            <a:r>
              <a:rPr lang="en-US" altLang="en-US" sz="2000" kern="0" dirty="0">
                <a:solidFill>
                  <a:srgbClr val="000000"/>
                </a:solidFill>
                <a:latin typeface="Arial" pitchFamily="34" charset="0"/>
                <a:ea typeface="+mn-ea"/>
              </a:rPr>
              <a:t>ASMG</a:t>
            </a:r>
          </a:p>
        </p:txBody>
      </p:sp>
      <p:pic>
        <p:nvPicPr>
          <p:cNvPr id="27" name="Picture 6" descr="citel_logo4"/>
          <p:cNvPicPr>
            <a:picLocks noChangeAspect="1" noChangeArrowheads="1"/>
          </p:cNvPicPr>
          <p:nvPr/>
        </p:nvPicPr>
        <p:blipFill rotWithShape="1">
          <a:blip r:embed="rId9">
            <a:extLst>
              <a:ext uri="{28A0092B-C50C-407E-A947-70E740481C1C}">
                <a14:useLocalDpi xmlns:a14="http://schemas.microsoft.com/office/drawing/2010/main" val="0"/>
              </a:ext>
            </a:extLst>
          </a:blip>
          <a:srcRect l="22108"/>
          <a:stretch/>
        </p:blipFill>
        <p:spPr bwMode="auto">
          <a:xfrm>
            <a:off x="254498" y="5022867"/>
            <a:ext cx="939230" cy="389888"/>
          </a:xfrm>
          <a:prstGeom prst="rect">
            <a:avLst/>
          </a:prstGeom>
          <a:noFill/>
          <a:extLst>
            <a:ext uri="{909E8E84-426E-40DD-AFC4-6F175D3DCCD1}">
              <a14:hiddenFill xmlns:a14="http://schemas.microsoft.com/office/drawing/2010/main">
                <a:solidFill>
                  <a:srgbClr val="FFFFFF"/>
                </a:solidFill>
              </a14:hiddenFill>
            </a:ext>
          </a:extLst>
        </p:spPr>
      </p:pic>
      <p:sp>
        <p:nvSpPr>
          <p:cNvPr id="28" name="AutoShape 14"/>
          <p:cNvSpPr>
            <a:spLocks noChangeArrowheads="1"/>
          </p:cNvSpPr>
          <p:nvPr/>
        </p:nvSpPr>
        <p:spPr bwMode="auto">
          <a:xfrm>
            <a:off x="1979712" y="1988839"/>
            <a:ext cx="1728192" cy="848047"/>
          </a:xfrm>
          <a:prstGeom prst="flowChartPunchedCard">
            <a:avLst/>
          </a:prstGeom>
          <a:solidFill>
            <a:srgbClr val="FFFF99"/>
          </a:solidFill>
          <a:ln w="9525">
            <a:solidFill>
              <a:srgbClr val="5C5C5C"/>
            </a:solidFill>
            <a:miter lim="800000"/>
            <a:headEnd/>
            <a:tailEnd/>
          </a:ln>
          <a:effectLst>
            <a:outerShdw dist="107763" dir="18900000" algn="ctr" rotWithShape="0">
              <a:srgbClr val="808080">
                <a:alpha val="50000"/>
              </a:srgbClr>
            </a:outerShdw>
          </a:effectLst>
        </p:spPr>
        <p:txBody>
          <a:bodyPr wrap="none" anchor="ctr"/>
          <a:lstStyle/>
          <a:p>
            <a:pPr algn="ctr" defTabSz="914400">
              <a:defRPr/>
            </a:pPr>
            <a:r>
              <a:rPr lang="en-US" sz="1600" b="1" kern="0" dirty="0" smtClean="0">
                <a:solidFill>
                  <a:srgbClr val="000000"/>
                </a:solidFill>
                <a:latin typeface="Trebuchet MS" pitchFamily="34" charset="0"/>
                <a:ea typeface="+mn-ea"/>
                <a:cs typeface="Times New Roman" pitchFamily="18" charset="0"/>
              </a:rPr>
              <a:t>Coordinated</a:t>
            </a:r>
          </a:p>
          <a:p>
            <a:pPr algn="ctr" defTabSz="914400">
              <a:defRPr/>
            </a:pPr>
            <a:r>
              <a:rPr lang="en-US" sz="1600" b="1" kern="0" dirty="0" smtClean="0">
                <a:solidFill>
                  <a:srgbClr val="000000"/>
                </a:solidFill>
                <a:latin typeface="Trebuchet MS" pitchFamily="34" charset="0"/>
                <a:ea typeface="+mn-ea"/>
                <a:cs typeface="Times New Roman" pitchFamily="18" charset="0"/>
              </a:rPr>
              <a:t>Proposals</a:t>
            </a:r>
            <a:endParaRPr lang="en-US" sz="1600" b="1" kern="0" dirty="0">
              <a:solidFill>
                <a:srgbClr val="000000"/>
              </a:solidFill>
              <a:latin typeface="Trebuchet MS" pitchFamily="34" charset="0"/>
              <a:ea typeface="+mn-ea"/>
              <a:cs typeface="Times New Roman" pitchFamily="18" charset="0"/>
            </a:endParaRPr>
          </a:p>
        </p:txBody>
      </p:sp>
      <p:sp>
        <p:nvSpPr>
          <p:cNvPr id="29" name="AutoShape 25"/>
          <p:cNvSpPr>
            <a:spLocks noChangeArrowheads="1"/>
          </p:cNvSpPr>
          <p:nvPr/>
        </p:nvSpPr>
        <p:spPr bwMode="auto">
          <a:xfrm flipH="1">
            <a:off x="5652121" y="2061666"/>
            <a:ext cx="1080120" cy="594246"/>
          </a:xfrm>
          <a:prstGeom prst="flowChartPunchedCard">
            <a:avLst/>
          </a:prstGeom>
          <a:solidFill>
            <a:srgbClr val="FFFF99"/>
          </a:solidFill>
          <a:ln w="9525">
            <a:solidFill>
              <a:srgbClr val="5C5C5C"/>
            </a:solidFill>
            <a:miter lim="800000"/>
            <a:headEnd/>
            <a:tailEnd/>
          </a:ln>
          <a:effectLst>
            <a:outerShdw dist="107763" dir="18900000" algn="ctr" rotWithShape="0">
              <a:srgbClr val="808080">
                <a:alpha val="50000"/>
              </a:srgbClr>
            </a:outerShdw>
          </a:effectLst>
        </p:spPr>
        <p:txBody>
          <a:bodyPr wrap="none" anchor="ctr"/>
          <a:lstStyle/>
          <a:p>
            <a:pPr algn="ctr" defTabSz="914400">
              <a:defRPr/>
            </a:pPr>
            <a:r>
              <a:rPr lang="en-US" sz="1600" kern="0" dirty="0">
                <a:solidFill>
                  <a:srgbClr val="000000"/>
                </a:solidFill>
                <a:latin typeface="Trebuchet MS" pitchFamily="34" charset="0"/>
                <a:ea typeface="+mn-ea"/>
                <a:cs typeface="Times New Roman" pitchFamily="18" charset="0"/>
              </a:rPr>
              <a:t>Proposals</a:t>
            </a:r>
          </a:p>
        </p:txBody>
      </p:sp>
      <p:sp>
        <p:nvSpPr>
          <p:cNvPr id="30" name="Rectangle 22" descr="Wide upward diagonal"/>
          <p:cNvSpPr>
            <a:spLocks noChangeArrowheads="1"/>
          </p:cNvSpPr>
          <p:nvPr/>
        </p:nvSpPr>
        <p:spPr bwMode="auto">
          <a:xfrm>
            <a:off x="1921657" y="2876426"/>
            <a:ext cx="1426207" cy="1254274"/>
          </a:xfrm>
          <a:prstGeom prst="rect">
            <a:avLst/>
          </a:prstGeom>
          <a:pattFill prst="wdUpDiag">
            <a:fgClr>
              <a:srgbClr val="FFCCFF"/>
            </a:fgClr>
            <a:bgClr>
              <a:srgbClr val="FFFFFF"/>
            </a:bgClr>
          </a:patt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lvl1pPr>
              <a:defRPr sz="2400" b="1">
                <a:solidFill>
                  <a:srgbClr val="000066"/>
                </a:solidFill>
                <a:latin typeface="Tahoma" pitchFamily="34" charset="0"/>
                <a:cs typeface="Arial" pitchFamily="34" charset="0"/>
              </a:defRPr>
            </a:lvl1pPr>
            <a:lvl2pPr marL="742950" indent="-285750">
              <a:defRPr sz="2400" b="1">
                <a:solidFill>
                  <a:srgbClr val="000066"/>
                </a:solidFill>
                <a:latin typeface="Tahoma" pitchFamily="34" charset="0"/>
                <a:cs typeface="Arial" pitchFamily="34" charset="0"/>
              </a:defRPr>
            </a:lvl2pPr>
            <a:lvl3pPr marL="1143000" indent="-228600">
              <a:defRPr sz="2400" b="1">
                <a:solidFill>
                  <a:srgbClr val="000066"/>
                </a:solidFill>
                <a:latin typeface="Tahoma" pitchFamily="34" charset="0"/>
                <a:cs typeface="Arial" pitchFamily="34" charset="0"/>
              </a:defRPr>
            </a:lvl3pPr>
            <a:lvl4pPr marL="1600200" indent="-228600">
              <a:defRPr sz="2400" b="1">
                <a:solidFill>
                  <a:srgbClr val="000066"/>
                </a:solidFill>
                <a:latin typeface="Tahoma" pitchFamily="34" charset="0"/>
                <a:cs typeface="Arial" pitchFamily="34" charset="0"/>
              </a:defRPr>
            </a:lvl4pPr>
            <a:lvl5pPr marL="2057400" indent="-228600">
              <a:defRPr sz="2400" b="1">
                <a:solidFill>
                  <a:srgbClr val="000066"/>
                </a:solidFill>
                <a:latin typeface="Tahoma" pitchFamily="34" charset="0"/>
                <a:cs typeface="Arial" pitchFamily="34" charset="0"/>
              </a:defRPr>
            </a:lvl5pPr>
            <a:lvl6pPr marL="25146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6pPr>
            <a:lvl7pPr marL="29718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7pPr>
            <a:lvl8pPr marL="34290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8pPr>
            <a:lvl9pPr marL="38862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9pPr>
          </a:lstStyle>
          <a:p>
            <a:pPr algn="ctr" defTabSz="914400">
              <a:defRPr/>
            </a:pPr>
            <a:r>
              <a:rPr lang="en-US" altLang="en-US" sz="1800" b="0" kern="0" dirty="0">
                <a:solidFill>
                  <a:srgbClr val="000000"/>
                </a:solidFill>
                <a:latin typeface="Trebuchet MS" pitchFamily="34" charset="0"/>
                <a:ea typeface="+mn-ea"/>
                <a:cs typeface="Times New Roman" pitchFamily="18" charset="0"/>
              </a:rPr>
              <a:t>Informal </a:t>
            </a:r>
            <a:r>
              <a:rPr lang="en-US" altLang="en-US" sz="1800" b="0" kern="0" dirty="0" smtClean="0">
                <a:solidFill>
                  <a:srgbClr val="000000"/>
                </a:solidFill>
                <a:latin typeface="Trebuchet MS" pitchFamily="34" charset="0"/>
                <a:ea typeface="+mn-ea"/>
                <a:cs typeface="Times New Roman" pitchFamily="18" charset="0"/>
              </a:rPr>
              <a:t/>
            </a:r>
            <a:br>
              <a:rPr lang="en-US" altLang="en-US" sz="1800" b="0" kern="0" dirty="0" smtClean="0">
                <a:solidFill>
                  <a:srgbClr val="000000"/>
                </a:solidFill>
                <a:latin typeface="Trebuchet MS" pitchFamily="34" charset="0"/>
                <a:ea typeface="+mn-ea"/>
                <a:cs typeface="Times New Roman" pitchFamily="18" charset="0"/>
              </a:rPr>
            </a:br>
            <a:r>
              <a:rPr lang="en-US" altLang="en-US" sz="1800" b="0" kern="0" dirty="0" smtClean="0">
                <a:solidFill>
                  <a:srgbClr val="000000"/>
                </a:solidFill>
                <a:latin typeface="Trebuchet MS" pitchFamily="34" charset="0"/>
                <a:ea typeface="+mn-ea"/>
                <a:cs typeface="Times New Roman" pitchFamily="18" charset="0"/>
              </a:rPr>
              <a:t>Group</a:t>
            </a:r>
            <a:endParaRPr lang="en-US" altLang="en-US" sz="1800" b="0" kern="0" dirty="0">
              <a:solidFill>
                <a:srgbClr val="000000"/>
              </a:solidFill>
              <a:latin typeface="Trebuchet MS" pitchFamily="34" charset="0"/>
              <a:ea typeface="+mn-ea"/>
              <a:cs typeface="Times New Roman" pitchFamily="18" charset="0"/>
            </a:endParaRPr>
          </a:p>
          <a:p>
            <a:pPr algn="ctr" defTabSz="914400">
              <a:defRPr/>
            </a:pPr>
            <a:r>
              <a:rPr lang="en-US" altLang="en-US" sz="1600" b="0" kern="0" dirty="0">
                <a:solidFill>
                  <a:srgbClr val="000000"/>
                </a:solidFill>
                <a:latin typeface="Trebuchet MS" pitchFamily="34" charset="0"/>
                <a:ea typeface="+mn-ea"/>
                <a:cs typeface="Times New Roman" pitchFamily="18" charset="0"/>
              </a:rPr>
              <a:t>(</a:t>
            </a:r>
            <a:r>
              <a:rPr lang="en-US" altLang="en-US" sz="1600" b="0" kern="0" dirty="0" smtClean="0">
                <a:solidFill>
                  <a:srgbClr val="000000"/>
                </a:solidFill>
                <a:latin typeface="Trebuchet MS" pitchFamily="34" charset="0"/>
                <a:ea typeface="+mn-ea"/>
                <a:cs typeface="Times New Roman" pitchFamily="18" charset="0"/>
              </a:rPr>
              <a:t>Structure</a:t>
            </a:r>
            <a:br>
              <a:rPr lang="en-US" altLang="en-US" sz="1600" b="0" kern="0" dirty="0" smtClean="0">
                <a:solidFill>
                  <a:srgbClr val="000000"/>
                </a:solidFill>
                <a:latin typeface="Trebuchet MS" pitchFamily="34" charset="0"/>
                <a:ea typeface="+mn-ea"/>
                <a:cs typeface="Times New Roman" pitchFamily="18" charset="0"/>
              </a:rPr>
            </a:br>
            <a:r>
              <a:rPr lang="en-US" altLang="en-US" sz="1600" b="0" kern="0" dirty="0" smtClean="0">
                <a:solidFill>
                  <a:srgbClr val="000000"/>
                </a:solidFill>
                <a:latin typeface="Trebuchet MS" pitchFamily="34" charset="0"/>
                <a:ea typeface="+mn-ea"/>
                <a:cs typeface="Times New Roman" pitchFamily="18" charset="0"/>
              </a:rPr>
              <a:t> </a:t>
            </a:r>
            <a:r>
              <a:rPr lang="en-US" altLang="en-US" sz="1600" b="0" kern="0" dirty="0">
                <a:solidFill>
                  <a:srgbClr val="000000"/>
                </a:solidFill>
                <a:latin typeface="Times New Roman" pitchFamily="18" charset="0"/>
                <a:ea typeface="+mn-ea"/>
                <a:cs typeface="Times New Roman" pitchFamily="18" charset="0"/>
              </a:rPr>
              <a:t>&amp;</a:t>
            </a:r>
            <a:r>
              <a:rPr lang="en-US" altLang="en-US" sz="1600" b="0" kern="0" dirty="0">
                <a:solidFill>
                  <a:srgbClr val="000000"/>
                </a:solidFill>
                <a:latin typeface="Trebuchet MS" pitchFamily="34" charset="0"/>
                <a:ea typeface="+mn-ea"/>
                <a:cs typeface="Times New Roman" pitchFamily="18" charset="0"/>
              </a:rPr>
              <a:t> </a:t>
            </a:r>
            <a:r>
              <a:rPr lang="en-US" altLang="en-US" sz="1600" b="0" kern="0" dirty="0" smtClean="0">
                <a:solidFill>
                  <a:srgbClr val="000000"/>
                </a:solidFill>
                <a:latin typeface="Trebuchet MS" pitchFamily="34" charset="0"/>
                <a:ea typeface="+mn-ea"/>
                <a:cs typeface="Times New Roman" pitchFamily="18" charset="0"/>
              </a:rPr>
              <a:t/>
            </a:r>
            <a:br>
              <a:rPr lang="en-US" altLang="en-US" sz="1600" b="0" kern="0" dirty="0" smtClean="0">
                <a:solidFill>
                  <a:srgbClr val="000000"/>
                </a:solidFill>
                <a:latin typeface="Trebuchet MS" pitchFamily="34" charset="0"/>
                <a:ea typeface="+mn-ea"/>
                <a:cs typeface="Times New Roman" pitchFamily="18" charset="0"/>
              </a:rPr>
            </a:br>
            <a:r>
              <a:rPr lang="en-US" altLang="en-US" sz="1600" b="0" kern="0" dirty="0" smtClean="0">
                <a:solidFill>
                  <a:srgbClr val="000000"/>
                </a:solidFill>
                <a:latin typeface="Trebuchet MS" pitchFamily="34" charset="0"/>
                <a:ea typeface="+mn-ea"/>
                <a:cs typeface="Times New Roman" pitchFamily="18" charset="0"/>
              </a:rPr>
              <a:t>Chairmanship</a:t>
            </a:r>
            <a:r>
              <a:rPr lang="en-US" altLang="en-US" sz="1600" b="0" kern="0" dirty="0">
                <a:solidFill>
                  <a:srgbClr val="000000"/>
                </a:solidFill>
                <a:latin typeface="Trebuchet MS" pitchFamily="34" charset="0"/>
                <a:ea typeface="+mn-ea"/>
                <a:cs typeface="Times New Roman" pitchFamily="18" charset="0"/>
              </a:rPr>
              <a:t>)</a:t>
            </a:r>
          </a:p>
        </p:txBody>
      </p:sp>
      <p:sp>
        <p:nvSpPr>
          <p:cNvPr id="31" name="Text Box 27"/>
          <p:cNvSpPr txBox="1">
            <a:spLocks noChangeArrowheads="1"/>
          </p:cNvSpPr>
          <p:nvPr/>
        </p:nvSpPr>
        <p:spPr bwMode="auto">
          <a:xfrm>
            <a:off x="3642855" y="5478323"/>
            <a:ext cx="2225289" cy="830997"/>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0066"/>
                </a:solidFill>
                <a:latin typeface="Tahoma" pitchFamily="34" charset="0"/>
                <a:cs typeface="Arial" pitchFamily="34" charset="0"/>
              </a:defRPr>
            </a:lvl1pPr>
            <a:lvl2pPr marL="742950" indent="-285750">
              <a:defRPr sz="2400" b="1">
                <a:solidFill>
                  <a:srgbClr val="000066"/>
                </a:solidFill>
                <a:latin typeface="Tahoma" pitchFamily="34" charset="0"/>
                <a:cs typeface="Arial" pitchFamily="34" charset="0"/>
              </a:defRPr>
            </a:lvl2pPr>
            <a:lvl3pPr marL="1143000" indent="-228600">
              <a:defRPr sz="2400" b="1">
                <a:solidFill>
                  <a:srgbClr val="000066"/>
                </a:solidFill>
                <a:latin typeface="Tahoma" pitchFamily="34" charset="0"/>
                <a:cs typeface="Arial" pitchFamily="34" charset="0"/>
              </a:defRPr>
            </a:lvl3pPr>
            <a:lvl4pPr marL="1600200" indent="-228600">
              <a:defRPr sz="2400" b="1">
                <a:solidFill>
                  <a:srgbClr val="000066"/>
                </a:solidFill>
                <a:latin typeface="Tahoma" pitchFamily="34" charset="0"/>
                <a:cs typeface="Arial" pitchFamily="34" charset="0"/>
              </a:defRPr>
            </a:lvl4pPr>
            <a:lvl5pPr marL="2057400" indent="-228600">
              <a:defRPr sz="2400" b="1">
                <a:solidFill>
                  <a:srgbClr val="000066"/>
                </a:solidFill>
                <a:latin typeface="Tahoma" pitchFamily="34" charset="0"/>
                <a:cs typeface="Arial" pitchFamily="34" charset="0"/>
              </a:defRPr>
            </a:lvl5pPr>
            <a:lvl6pPr marL="25146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6pPr>
            <a:lvl7pPr marL="29718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7pPr>
            <a:lvl8pPr marL="34290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8pPr>
            <a:lvl9pPr marL="38862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9pPr>
          </a:lstStyle>
          <a:p>
            <a:pPr algn="ctr" defTabSz="914400"/>
            <a:r>
              <a:rPr lang="en-US" altLang="en-US" sz="1600" b="0" dirty="0">
                <a:solidFill>
                  <a:srgbClr val="000000"/>
                </a:solidFill>
                <a:latin typeface="Trebuchet MS" pitchFamily="34" charset="0"/>
                <a:ea typeface="+mn-ea"/>
                <a:cs typeface="Times New Roman" pitchFamily="18" charset="0"/>
              </a:rPr>
              <a:t>Agenda: </a:t>
            </a:r>
            <a:r>
              <a:rPr lang="en-US" altLang="en-US" sz="1600" b="0" dirty="0" smtClean="0">
                <a:solidFill>
                  <a:srgbClr val="000000"/>
                </a:solidFill>
                <a:latin typeface="Trebuchet MS" pitchFamily="34" charset="0"/>
                <a:ea typeface="+mn-ea"/>
                <a:cs typeface="Times New Roman" pitchFamily="18" charset="0"/>
              </a:rPr>
              <a:t/>
            </a:r>
            <a:br>
              <a:rPr lang="en-US" altLang="en-US" sz="1600" b="0" dirty="0" smtClean="0">
                <a:solidFill>
                  <a:srgbClr val="000000"/>
                </a:solidFill>
                <a:latin typeface="Trebuchet MS" pitchFamily="34" charset="0"/>
                <a:ea typeface="+mn-ea"/>
                <a:cs typeface="Times New Roman" pitchFamily="18" charset="0"/>
              </a:rPr>
            </a:br>
            <a:r>
              <a:rPr lang="en-US" altLang="en-US" sz="1600" b="0" dirty="0" smtClean="0">
                <a:solidFill>
                  <a:srgbClr val="000000"/>
                </a:solidFill>
                <a:latin typeface="Trebuchet MS" pitchFamily="34" charset="0"/>
                <a:ea typeface="+mn-ea"/>
                <a:cs typeface="Times New Roman" pitchFamily="18" charset="0"/>
              </a:rPr>
              <a:t>Draft WRC </a:t>
            </a:r>
            <a:r>
              <a:rPr lang="en-US" altLang="en-US" sz="1600" b="0" dirty="0">
                <a:solidFill>
                  <a:srgbClr val="000000"/>
                </a:solidFill>
                <a:latin typeface="Trebuchet MS" pitchFamily="34" charset="0"/>
                <a:ea typeface="+mn-ea"/>
                <a:cs typeface="Times New Roman" pitchFamily="18" charset="0"/>
              </a:rPr>
              <a:t>Res </a:t>
            </a:r>
            <a:r>
              <a:rPr lang="en-US" altLang="en-US" sz="1600" b="0" dirty="0">
                <a:solidFill>
                  <a:srgbClr val="000000"/>
                </a:solidFill>
                <a:latin typeface="Times New Roman" pitchFamily="18" charset="0"/>
                <a:ea typeface="+mn-ea"/>
                <a:cs typeface="Times New Roman" pitchFamily="18" charset="0"/>
              </a:rPr>
              <a:t>&amp;</a:t>
            </a:r>
            <a:r>
              <a:rPr lang="en-US" altLang="en-US" sz="1600" b="0" dirty="0">
                <a:solidFill>
                  <a:srgbClr val="000000"/>
                </a:solidFill>
                <a:latin typeface="Trebuchet MS" pitchFamily="34" charset="0"/>
                <a:ea typeface="+mn-ea"/>
                <a:cs typeface="Times New Roman" pitchFamily="18" charset="0"/>
              </a:rPr>
              <a:t> </a:t>
            </a:r>
            <a:r>
              <a:rPr lang="en-US" altLang="en-US" sz="1600" b="0" dirty="0" smtClean="0">
                <a:solidFill>
                  <a:srgbClr val="000000"/>
                </a:solidFill>
                <a:latin typeface="Trebuchet MS" pitchFamily="34" charset="0"/>
                <a:ea typeface="+mn-ea"/>
                <a:cs typeface="Times New Roman" pitchFamily="18" charset="0"/>
              </a:rPr>
              <a:t/>
            </a:r>
            <a:br>
              <a:rPr lang="en-US" altLang="en-US" sz="1600" b="0" dirty="0" smtClean="0">
                <a:solidFill>
                  <a:srgbClr val="000000"/>
                </a:solidFill>
                <a:latin typeface="Trebuchet MS" pitchFamily="34" charset="0"/>
                <a:ea typeface="+mn-ea"/>
                <a:cs typeface="Times New Roman" pitchFamily="18" charset="0"/>
              </a:rPr>
            </a:br>
            <a:r>
              <a:rPr lang="en-US" altLang="en-US" sz="1600" b="0" dirty="0" smtClean="0">
                <a:solidFill>
                  <a:srgbClr val="000000"/>
                </a:solidFill>
                <a:latin typeface="Trebuchet MS" pitchFamily="34" charset="0"/>
                <a:ea typeface="+mn-ea"/>
                <a:cs typeface="Times New Roman" pitchFamily="18" charset="0"/>
              </a:rPr>
              <a:t>Final Council </a:t>
            </a:r>
            <a:r>
              <a:rPr lang="en-US" altLang="en-US" sz="1600" b="0" dirty="0" err="1" smtClean="0">
                <a:solidFill>
                  <a:srgbClr val="000000"/>
                </a:solidFill>
                <a:latin typeface="Trebuchet MS" pitchFamily="34" charset="0"/>
                <a:ea typeface="+mn-ea"/>
                <a:cs typeface="Times New Roman" pitchFamily="18" charset="0"/>
              </a:rPr>
              <a:t>Decison</a:t>
            </a:r>
            <a:endParaRPr lang="en-US" altLang="en-US" sz="1600" b="0" dirty="0">
              <a:solidFill>
                <a:srgbClr val="000000"/>
              </a:solidFill>
              <a:latin typeface="Trebuchet MS" pitchFamily="34" charset="0"/>
              <a:ea typeface="+mn-ea"/>
              <a:cs typeface="Times New Roman" pitchFamily="18" charset="0"/>
            </a:endParaRPr>
          </a:p>
        </p:txBody>
      </p:sp>
      <p:sp>
        <p:nvSpPr>
          <p:cNvPr id="32" name="AutoShape 28"/>
          <p:cNvSpPr>
            <a:spLocks noChangeArrowheads="1"/>
          </p:cNvSpPr>
          <p:nvPr/>
        </p:nvSpPr>
        <p:spPr bwMode="auto">
          <a:xfrm rot="10800000">
            <a:off x="3568688" y="5217811"/>
            <a:ext cx="2299453" cy="260512"/>
          </a:xfrm>
          <a:prstGeom prst="downArrow">
            <a:avLst>
              <a:gd name="adj1" fmla="val 49963"/>
              <a:gd name="adj2" fmla="val 86264"/>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rgbClr val="000066"/>
                </a:solidFill>
                <a:latin typeface="Tahoma" pitchFamily="34" charset="0"/>
                <a:cs typeface="Arial" pitchFamily="34" charset="0"/>
              </a:defRPr>
            </a:lvl1pPr>
            <a:lvl2pPr marL="742950" indent="-285750">
              <a:defRPr sz="2400" b="1">
                <a:solidFill>
                  <a:srgbClr val="000066"/>
                </a:solidFill>
                <a:latin typeface="Tahoma" pitchFamily="34" charset="0"/>
                <a:cs typeface="Arial" pitchFamily="34" charset="0"/>
              </a:defRPr>
            </a:lvl2pPr>
            <a:lvl3pPr marL="1143000" indent="-228600">
              <a:defRPr sz="2400" b="1">
                <a:solidFill>
                  <a:srgbClr val="000066"/>
                </a:solidFill>
                <a:latin typeface="Tahoma" pitchFamily="34" charset="0"/>
                <a:cs typeface="Arial" pitchFamily="34" charset="0"/>
              </a:defRPr>
            </a:lvl3pPr>
            <a:lvl4pPr marL="1600200" indent="-228600">
              <a:defRPr sz="2400" b="1">
                <a:solidFill>
                  <a:srgbClr val="000066"/>
                </a:solidFill>
                <a:latin typeface="Tahoma" pitchFamily="34" charset="0"/>
                <a:cs typeface="Arial" pitchFamily="34" charset="0"/>
              </a:defRPr>
            </a:lvl4pPr>
            <a:lvl5pPr marL="2057400" indent="-228600">
              <a:defRPr sz="2400" b="1">
                <a:solidFill>
                  <a:srgbClr val="000066"/>
                </a:solidFill>
                <a:latin typeface="Tahoma" pitchFamily="34" charset="0"/>
                <a:cs typeface="Arial" pitchFamily="34" charset="0"/>
              </a:defRPr>
            </a:lvl5pPr>
            <a:lvl6pPr marL="25146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6pPr>
            <a:lvl7pPr marL="29718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7pPr>
            <a:lvl8pPr marL="34290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8pPr>
            <a:lvl9pPr marL="38862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9pPr>
          </a:lstStyle>
          <a:p>
            <a:pPr defTabSz="914400" eaLnBrk="0" hangingPunct="0">
              <a:buClr>
                <a:srgbClr val="5C5C5C"/>
              </a:buClr>
              <a:buFont typeface="Arial" pitchFamily="34" charset="0"/>
              <a:buNone/>
              <a:defRPr/>
            </a:pPr>
            <a:endParaRPr lang="en-US" altLang="en-US" kern="0">
              <a:ea typeface="+mn-ea"/>
            </a:endParaRPr>
          </a:p>
        </p:txBody>
      </p:sp>
      <p:sp>
        <p:nvSpPr>
          <p:cNvPr id="41" name="AutoShape 19"/>
          <p:cNvSpPr>
            <a:spLocks noChangeArrowheads="1"/>
          </p:cNvSpPr>
          <p:nvPr/>
        </p:nvSpPr>
        <p:spPr bwMode="auto">
          <a:xfrm rot="20410752" flipV="1">
            <a:off x="6401008" y="3703530"/>
            <a:ext cx="1233926" cy="311688"/>
          </a:xfrm>
          <a:prstGeom prst="leftArrow">
            <a:avLst>
              <a:gd name="adj1" fmla="val 50000"/>
              <a:gd name="adj2" fmla="val 73437"/>
            </a:avLst>
          </a:prstGeom>
          <a:solidFill>
            <a:srgbClr val="3333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rgbClr val="000066"/>
                </a:solidFill>
                <a:latin typeface="Tahoma" pitchFamily="34" charset="0"/>
                <a:cs typeface="Arial" pitchFamily="34" charset="0"/>
              </a:defRPr>
            </a:lvl1pPr>
            <a:lvl2pPr marL="742950" indent="-285750">
              <a:defRPr sz="2400" b="1">
                <a:solidFill>
                  <a:srgbClr val="000066"/>
                </a:solidFill>
                <a:latin typeface="Tahoma" pitchFamily="34" charset="0"/>
                <a:cs typeface="Arial" pitchFamily="34" charset="0"/>
              </a:defRPr>
            </a:lvl2pPr>
            <a:lvl3pPr marL="1143000" indent="-228600">
              <a:defRPr sz="2400" b="1">
                <a:solidFill>
                  <a:srgbClr val="000066"/>
                </a:solidFill>
                <a:latin typeface="Tahoma" pitchFamily="34" charset="0"/>
                <a:cs typeface="Arial" pitchFamily="34" charset="0"/>
              </a:defRPr>
            </a:lvl3pPr>
            <a:lvl4pPr marL="1600200" indent="-228600">
              <a:defRPr sz="2400" b="1">
                <a:solidFill>
                  <a:srgbClr val="000066"/>
                </a:solidFill>
                <a:latin typeface="Tahoma" pitchFamily="34" charset="0"/>
                <a:cs typeface="Arial" pitchFamily="34" charset="0"/>
              </a:defRPr>
            </a:lvl4pPr>
            <a:lvl5pPr marL="2057400" indent="-228600">
              <a:defRPr sz="2400" b="1">
                <a:solidFill>
                  <a:srgbClr val="000066"/>
                </a:solidFill>
                <a:latin typeface="Tahoma" pitchFamily="34" charset="0"/>
                <a:cs typeface="Arial" pitchFamily="34" charset="0"/>
              </a:defRPr>
            </a:lvl5pPr>
            <a:lvl6pPr marL="25146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6pPr>
            <a:lvl7pPr marL="29718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7pPr>
            <a:lvl8pPr marL="34290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8pPr>
            <a:lvl9pPr marL="38862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9pPr>
          </a:lstStyle>
          <a:p>
            <a:pPr defTabSz="914400" eaLnBrk="0" hangingPunct="0">
              <a:buClr>
                <a:srgbClr val="5C5C5C"/>
              </a:buClr>
              <a:buFont typeface="Arial" pitchFamily="34" charset="0"/>
              <a:buNone/>
              <a:defRPr/>
            </a:pPr>
            <a:endParaRPr lang="en-US" altLang="en-US" kern="0">
              <a:ea typeface="+mn-ea"/>
            </a:endParaRPr>
          </a:p>
        </p:txBody>
      </p:sp>
      <p:sp>
        <p:nvSpPr>
          <p:cNvPr id="43" name="AutoShape 24"/>
          <p:cNvSpPr>
            <a:spLocks noChangeArrowheads="1"/>
          </p:cNvSpPr>
          <p:nvPr/>
        </p:nvSpPr>
        <p:spPr bwMode="auto">
          <a:xfrm rot="2927192">
            <a:off x="6216588" y="5014916"/>
            <a:ext cx="701735" cy="287391"/>
          </a:xfrm>
          <a:prstGeom prst="leftArrow">
            <a:avLst>
              <a:gd name="adj1" fmla="val 50000"/>
              <a:gd name="adj2" fmla="val 79727"/>
            </a:avLst>
          </a:prstGeom>
          <a:solidFill>
            <a:srgbClr val="3333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rgbClr val="000066"/>
                </a:solidFill>
                <a:latin typeface="Tahoma" pitchFamily="34" charset="0"/>
                <a:cs typeface="Arial" pitchFamily="34" charset="0"/>
              </a:defRPr>
            </a:lvl1pPr>
            <a:lvl2pPr marL="742950" indent="-285750">
              <a:defRPr sz="2400" b="1">
                <a:solidFill>
                  <a:srgbClr val="000066"/>
                </a:solidFill>
                <a:latin typeface="Tahoma" pitchFamily="34" charset="0"/>
                <a:cs typeface="Arial" pitchFamily="34" charset="0"/>
              </a:defRPr>
            </a:lvl2pPr>
            <a:lvl3pPr marL="1143000" indent="-228600">
              <a:defRPr sz="2400" b="1">
                <a:solidFill>
                  <a:srgbClr val="000066"/>
                </a:solidFill>
                <a:latin typeface="Tahoma" pitchFamily="34" charset="0"/>
                <a:cs typeface="Arial" pitchFamily="34" charset="0"/>
              </a:defRPr>
            </a:lvl3pPr>
            <a:lvl4pPr marL="1600200" indent="-228600">
              <a:defRPr sz="2400" b="1">
                <a:solidFill>
                  <a:srgbClr val="000066"/>
                </a:solidFill>
                <a:latin typeface="Tahoma" pitchFamily="34" charset="0"/>
                <a:cs typeface="Arial" pitchFamily="34" charset="0"/>
              </a:defRPr>
            </a:lvl4pPr>
            <a:lvl5pPr marL="2057400" indent="-228600">
              <a:defRPr sz="2400" b="1">
                <a:solidFill>
                  <a:srgbClr val="000066"/>
                </a:solidFill>
                <a:latin typeface="Tahoma" pitchFamily="34" charset="0"/>
                <a:cs typeface="Arial" pitchFamily="34" charset="0"/>
              </a:defRPr>
            </a:lvl5pPr>
            <a:lvl6pPr marL="25146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6pPr>
            <a:lvl7pPr marL="29718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7pPr>
            <a:lvl8pPr marL="34290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8pPr>
            <a:lvl9pPr marL="38862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9pPr>
          </a:lstStyle>
          <a:p>
            <a:pPr defTabSz="914400" eaLnBrk="0" hangingPunct="0">
              <a:buClr>
                <a:srgbClr val="5C5C5C"/>
              </a:buClr>
              <a:buFont typeface="Arial" pitchFamily="34" charset="0"/>
              <a:buNone/>
              <a:defRPr/>
            </a:pPr>
            <a:endParaRPr lang="en-US" altLang="en-US" kern="0">
              <a:ea typeface="+mn-ea"/>
            </a:endParaRPr>
          </a:p>
        </p:txBody>
      </p:sp>
      <p:sp>
        <p:nvSpPr>
          <p:cNvPr id="45" name="AutoShape 35"/>
          <p:cNvSpPr>
            <a:spLocks noChangeArrowheads="1"/>
          </p:cNvSpPr>
          <p:nvPr/>
        </p:nvSpPr>
        <p:spPr bwMode="auto">
          <a:xfrm flipH="1">
            <a:off x="2294706" y="4436575"/>
            <a:ext cx="909141" cy="273508"/>
          </a:xfrm>
          <a:prstGeom prst="leftArrow">
            <a:avLst>
              <a:gd name="adj1" fmla="val 50000"/>
              <a:gd name="adj2" fmla="val 51771"/>
            </a:avLst>
          </a:prstGeom>
          <a:solidFill>
            <a:srgbClr val="3333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rgbClr val="000066"/>
                </a:solidFill>
                <a:latin typeface="Tahoma" pitchFamily="34" charset="0"/>
                <a:cs typeface="Arial" pitchFamily="34" charset="0"/>
              </a:defRPr>
            </a:lvl1pPr>
            <a:lvl2pPr marL="742950" indent="-285750">
              <a:defRPr sz="2400" b="1">
                <a:solidFill>
                  <a:srgbClr val="000066"/>
                </a:solidFill>
                <a:latin typeface="Tahoma" pitchFamily="34" charset="0"/>
                <a:cs typeface="Arial" pitchFamily="34" charset="0"/>
              </a:defRPr>
            </a:lvl2pPr>
            <a:lvl3pPr marL="1143000" indent="-228600">
              <a:defRPr sz="2400" b="1">
                <a:solidFill>
                  <a:srgbClr val="000066"/>
                </a:solidFill>
                <a:latin typeface="Tahoma" pitchFamily="34" charset="0"/>
                <a:cs typeface="Arial" pitchFamily="34" charset="0"/>
              </a:defRPr>
            </a:lvl3pPr>
            <a:lvl4pPr marL="1600200" indent="-228600">
              <a:defRPr sz="2400" b="1">
                <a:solidFill>
                  <a:srgbClr val="000066"/>
                </a:solidFill>
                <a:latin typeface="Tahoma" pitchFamily="34" charset="0"/>
                <a:cs typeface="Arial" pitchFamily="34" charset="0"/>
              </a:defRPr>
            </a:lvl4pPr>
            <a:lvl5pPr marL="2057400" indent="-228600">
              <a:defRPr sz="2400" b="1">
                <a:solidFill>
                  <a:srgbClr val="000066"/>
                </a:solidFill>
                <a:latin typeface="Tahoma" pitchFamily="34" charset="0"/>
                <a:cs typeface="Arial" pitchFamily="34" charset="0"/>
              </a:defRPr>
            </a:lvl5pPr>
            <a:lvl6pPr marL="25146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6pPr>
            <a:lvl7pPr marL="29718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7pPr>
            <a:lvl8pPr marL="34290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8pPr>
            <a:lvl9pPr marL="38862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9pPr>
          </a:lstStyle>
          <a:p>
            <a:pPr defTabSz="914400" eaLnBrk="0" hangingPunct="0">
              <a:buClr>
                <a:srgbClr val="5C5C5C"/>
              </a:buClr>
              <a:buFont typeface="Arial" pitchFamily="34" charset="0"/>
              <a:buNone/>
              <a:defRPr/>
            </a:pPr>
            <a:endParaRPr lang="en-US" altLang="en-US" kern="0">
              <a:ea typeface="+mn-ea"/>
            </a:endParaRPr>
          </a:p>
        </p:txBody>
      </p:sp>
      <p:pic>
        <p:nvPicPr>
          <p:cNvPr id="46" name="Picture 38" descr="WRC_DOC"/>
          <p:cNvPicPr>
            <a:picLocks noChangeAspect="1" noChangeArrowheads="1"/>
          </p:cNvPicPr>
          <p:nvPr/>
        </p:nvPicPr>
        <p:blipFill>
          <a:blip r:embed="rId10"/>
          <a:srcRect/>
          <a:stretch>
            <a:fillRect/>
          </a:stretch>
        </p:blipFill>
        <p:spPr bwMode="auto">
          <a:xfrm>
            <a:off x="7907917" y="4679318"/>
            <a:ext cx="624523" cy="837914"/>
          </a:xfrm>
          <a:prstGeom prst="rect">
            <a:avLst/>
          </a:prstGeom>
          <a:noFill/>
          <a:effectLst>
            <a:outerShdw dist="107763" dir="18900000" algn="ctr" rotWithShape="0">
              <a:srgbClr val="808080">
                <a:alpha val="50000"/>
              </a:srgbClr>
            </a:outerShdw>
          </a:effectLst>
        </p:spPr>
      </p:pic>
      <p:sp>
        <p:nvSpPr>
          <p:cNvPr id="47" name="Rectangle 39"/>
          <p:cNvSpPr>
            <a:spLocks noChangeArrowheads="1"/>
          </p:cNvSpPr>
          <p:nvPr/>
        </p:nvSpPr>
        <p:spPr bwMode="auto">
          <a:xfrm>
            <a:off x="1838186" y="5073937"/>
            <a:ext cx="1509678" cy="1230788"/>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rgbClr val="000066"/>
                </a:solidFill>
                <a:latin typeface="Tahoma" pitchFamily="34" charset="0"/>
                <a:cs typeface="Arial" pitchFamily="34" charset="0"/>
              </a:defRPr>
            </a:lvl1pPr>
            <a:lvl2pPr marL="742950" indent="-285750">
              <a:defRPr sz="2400" b="1">
                <a:solidFill>
                  <a:srgbClr val="000066"/>
                </a:solidFill>
                <a:latin typeface="Tahoma" pitchFamily="34" charset="0"/>
                <a:cs typeface="Arial" pitchFamily="34" charset="0"/>
              </a:defRPr>
            </a:lvl2pPr>
            <a:lvl3pPr marL="1143000" indent="-228600">
              <a:defRPr sz="2400" b="1">
                <a:solidFill>
                  <a:srgbClr val="000066"/>
                </a:solidFill>
                <a:latin typeface="Tahoma" pitchFamily="34" charset="0"/>
                <a:cs typeface="Arial" pitchFamily="34" charset="0"/>
              </a:defRPr>
            </a:lvl3pPr>
            <a:lvl4pPr marL="1600200" indent="-228600">
              <a:defRPr sz="2400" b="1">
                <a:solidFill>
                  <a:srgbClr val="000066"/>
                </a:solidFill>
                <a:latin typeface="Tahoma" pitchFamily="34" charset="0"/>
                <a:cs typeface="Arial" pitchFamily="34" charset="0"/>
              </a:defRPr>
            </a:lvl4pPr>
            <a:lvl5pPr marL="2057400" indent="-228600">
              <a:defRPr sz="2400" b="1">
                <a:solidFill>
                  <a:srgbClr val="000066"/>
                </a:solidFill>
                <a:latin typeface="Tahoma" pitchFamily="34" charset="0"/>
                <a:cs typeface="Arial" pitchFamily="34" charset="0"/>
              </a:defRPr>
            </a:lvl5pPr>
            <a:lvl6pPr marL="25146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6pPr>
            <a:lvl7pPr marL="29718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7pPr>
            <a:lvl8pPr marL="34290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8pPr>
            <a:lvl9pPr marL="38862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9pPr>
          </a:lstStyle>
          <a:p>
            <a:pPr algn="ctr" defTabSz="914400"/>
            <a:r>
              <a:rPr lang="en-GB" altLang="en-US" sz="2000" dirty="0">
                <a:solidFill>
                  <a:srgbClr val="FFFFFF"/>
                </a:solidFill>
                <a:latin typeface="Trebuchet MS" pitchFamily="34" charset="0"/>
                <a:ea typeface="+mn-ea"/>
                <a:cs typeface="Times New Roman" pitchFamily="18" charset="0"/>
              </a:rPr>
              <a:t>Conference</a:t>
            </a:r>
          </a:p>
          <a:p>
            <a:pPr algn="ctr" defTabSz="914400"/>
            <a:r>
              <a:rPr lang="en-GB" altLang="en-US" sz="2000" dirty="0">
                <a:solidFill>
                  <a:srgbClr val="FFFFFF"/>
                </a:solidFill>
                <a:latin typeface="Trebuchet MS" pitchFamily="34" charset="0"/>
                <a:ea typeface="+mn-ea"/>
                <a:cs typeface="Times New Roman" pitchFamily="18" charset="0"/>
              </a:rPr>
              <a:t>Secretariat</a:t>
            </a:r>
          </a:p>
          <a:p>
            <a:pPr algn="ctr" defTabSz="914400"/>
            <a:r>
              <a:rPr lang="en-GB" altLang="en-US" b="0" dirty="0">
                <a:solidFill>
                  <a:srgbClr val="FFFFFF"/>
                </a:solidFill>
                <a:latin typeface="Trebuchet MS" pitchFamily="34" charset="0"/>
                <a:ea typeface="+mn-ea"/>
                <a:cs typeface="Times New Roman" pitchFamily="18" charset="0"/>
              </a:rPr>
              <a:t>(BR </a:t>
            </a:r>
            <a:r>
              <a:rPr lang="en-GB" altLang="en-US" b="0" dirty="0">
                <a:solidFill>
                  <a:srgbClr val="FFFFFF"/>
                </a:solidFill>
                <a:latin typeface="Times New Roman" pitchFamily="18" charset="0"/>
                <a:ea typeface="+mn-ea"/>
                <a:cs typeface="Times New Roman" pitchFamily="18" charset="0"/>
              </a:rPr>
              <a:t>&amp;</a:t>
            </a:r>
            <a:r>
              <a:rPr lang="en-GB" altLang="en-US" b="0" dirty="0">
                <a:solidFill>
                  <a:srgbClr val="FFFFFF"/>
                </a:solidFill>
                <a:latin typeface="Trebuchet MS" pitchFamily="34" charset="0"/>
                <a:ea typeface="+mn-ea"/>
                <a:cs typeface="Times New Roman" pitchFamily="18" charset="0"/>
              </a:rPr>
              <a:t> GS)</a:t>
            </a:r>
            <a:endParaRPr lang="en-US" altLang="en-US" b="0" dirty="0">
              <a:solidFill>
                <a:srgbClr val="FFFFFF"/>
              </a:solidFill>
              <a:latin typeface="Trebuchet MS" pitchFamily="34" charset="0"/>
              <a:ea typeface="+mn-ea"/>
              <a:cs typeface="Times New Roman" pitchFamily="18" charset="0"/>
            </a:endParaRPr>
          </a:p>
        </p:txBody>
      </p:sp>
      <p:sp>
        <p:nvSpPr>
          <p:cNvPr id="48" name="Rectangle 41">
            <a:hlinkClick r:id="" action="ppaction://noaction"/>
          </p:cNvPr>
          <p:cNvSpPr>
            <a:spLocks noChangeArrowheads="1"/>
          </p:cNvSpPr>
          <p:nvPr/>
        </p:nvSpPr>
        <p:spPr bwMode="auto">
          <a:xfrm>
            <a:off x="6372200" y="5661248"/>
            <a:ext cx="936104" cy="315267"/>
          </a:xfrm>
          <a:prstGeom prst="rect">
            <a:avLst/>
          </a:prstGeom>
          <a:gradFill rotWithShape="0">
            <a:gsLst>
              <a:gs pos="0">
                <a:srgbClr val="FFFFFF"/>
              </a:gs>
              <a:gs pos="100000">
                <a:srgbClr val="6699F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6699FF"/>
            </a:extrusionClr>
          </a:sp3d>
        </p:spPr>
        <p:txBody>
          <a:bodyPr wrap="none" anchor="ctr">
            <a:flatTx/>
          </a:bodyPr>
          <a:lstStyle>
            <a:lvl1pPr>
              <a:defRPr sz="2400" b="1">
                <a:solidFill>
                  <a:srgbClr val="000066"/>
                </a:solidFill>
                <a:latin typeface="Tahoma" pitchFamily="34" charset="0"/>
                <a:cs typeface="Arial" pitchFamily="34" charset="0"/>
              </a:defRPr>
            </a:lvl1pPr>
            <a:lvl2pPr marL="742950" indent="-285750">
              <a:defRPr sz="2400" b="1">
                <a:solidFill>
                  <a:srgbClr val="000066"/>
                </a:solidFill>
                <a:latin typeface="Tahoma" pitchFamily="34" charset="0"/>
                <a:cs typeface="Arial" pitchFamily="34" charset="0"/>
              </a:defRPr>
            </a:lvl2pPr>
            <a:lvl3pPr marL="1143000" indent="-228600">
              <a:defRPr sz="2400" b="1">
                <a:solidFill>
                  <a:srgbClr val="000066"/>
                </a:solidFill>
                <a:latin typeface="Tahoma" pitchFamily="34" charset="0"/>
                <a:cs typeface="Arial" pitchFamily="34" charset="0"/>
              </a:defRPr>
            </a:lvl3pPr>
            <a:lvl4pPr marL="1600200" indent="-228600">
              <a:defRPr sz="2400" b="1">
                <a:solidFill>
                  <a:srgbClr val="000066"/>
                </a:solidFill>
                <a:latin typeface="Tahoma" pitchFamily="34" charset="0"/>
                <a:cs typeface="Arial" pitchFamily="34" charset="0"/>
              </a:defRPr>
            </a:lvl4pPr>
            <a:lvl5pPr marL="2057400" indent="-228600">
              <a:defRPr sz="2400" b="1">
                <a:solidFill>
                  <a:srgbClr val="000066"/>
                </a:solidFill>
                <a:latin typeface="Tahoma" pitchFamily="34" charset="0"/>
                <a:cs typeface="Arial" pitchFamily="34" charset="0"/>
              </a:defRPr>
            </a:lvl5pPr>
            <a:lvl6pPr marL="25146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6pPr>
            <a:lvl7pPr marL="29718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7pPr>
            <a:lvl8pPr marL="34290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8pPr>
            <a:lvl9pPr marL="38862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9pPr>
          </a:lstStyle>
          <a:p>
            <a:pPr algn="ctr" defTabSz="914400">
              <a:defRPr/>
            </a:pPr>
            <a:r>
              <a:rPr lang="en-GB" altLang="en-US" b="0" kern="0" dirty="0" smtClean="0">
                <a:solidFill>
                  <a:srgbClr val="000000"/>
                </a:solidFill>
                <a:latin typeface="Times New Roman" pitchFamily="18" charset="0"/>
                <a:ea typeface="+mn-ea"/>
                <a:cs typeface="Times New Roman" pitchFamily="18" charset="0"/>
              </a:rPr>
              <a:t>RA-19</a:t>
            </a:r>
            <a:endParaRPr lang="en-US" altLang="en-US" b="0" kern="0" dirty="0">
              <a:solidFill>
                <a:srgbClr val="000000"/>
              </a:solidFill>
              <a:latin typeface="Times New Roman" pitchFamily="18" charset="0"/>
              <a:ea typeface="+mn-ea"/>
              <a:cs typeface="Times New Roman" pitchFamily="18" charset="0"/>
            </a:endParaRPr>
          </a:p>
        </p:txBody>
      </p:sp>
      <p:sp>
        <p:nvSpPr>
          <p:cNvPr id="50" name="Text Box 20"/>
          <p:cNvSpPr txBox="1">
            <a:spLocks noChangeArrowheads="1"/>
          </p:cNvSpPr>
          <p:nvPr/>
        </p:nvSpPr>
        <p:spPr bwMode="auto">
          <a:xfrm>
            <a:off x="7668344" y="4100249"/>
            <a:ext cx="10695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000066"/>
                </a:solidFill>
                <a:latin typeface="Tahoma" pitchFamily="34" charset="0"/>
                <a:cs typeface="Arial" pitchFamily="34" charset="0"/>
              </a:defRPr>
            </a:lvl1pPr>
            <a:lvl2pPr marL="742950" indent="-285750">
              <a:defRPr sz="2400" b="1">
                <a:solidFill>
                  <a:srgbClr val="000066"/>
                </a:solidFill>
                <a:latin typeface="Tahoma" pitchFamily="34" charset="0"/>
                <a:cs typeface="Arial" pitchFamily="34" charset="0"/>
              </a:defRPr>
            </a:lvl2pPr>
            <a:lvl3pPr marL="1143000" indent="-228600">
              <a:defRPr sz="2400" b="1">
                <a:solidFill>
                  <a:srgbClr val="000066"/>
                </a:solidFill>
                <a:latin typeface="Tahoma" pitchFamily="34" charset="0"/>
                <a:cs typeface="Arial" pitchFamily="34" charset="0"/>
              </a:defRPr>
            </a:lvl3pPr>
            <a:lvl4pPr marL="1600200" indent="-228600">
              <a:defRPr sz="2400" b="1">
                <a:solidFill>
                  <a:srgbClr val="000066"/>
                </a:solidFill>
                <a:latin typeface="Tahoma" pitchFamily="34" charset="0"/>
                <a:cs typeface="Arial" pitchFamily="34" charset="0"/>
              </a:defRPr>
            </a:lvl4pPr>
            <a:lvl5pPr marL="2057400" indent="-228600">
              <a:defRPr sz="2400" b="1">
                <a:solidFill>
                  <a:srgbClr val="000066"/>
                </a:solidFill>
                <a:latin typeface="Tahoma" pitchFamily="34" charset="0"/>
                <a:cs typeface="Arial" pitchFamily="34" charset="0"/>
              </a:defRPr>
            </a:lvl5pPr>
            <a:lvl6pPr marL="25146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6pPr>
            <a:lvl7pPr marL="29718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7pPr>
            <a:lvl8pPr marL="34290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8pPr>
            <a:lvl9pPr marL="38862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9pPr>
          </a:lstStyle>
          <a:p>
            <a:pPr algn="ctr" defTabSz="914400"/>
            <a:r>
              <a:rPr lang="en-US" altLang="en-US" sz="1600" b="0" dirty="0">
                <a:solidFill>
                  <a:srgbClr val="000000"/>
                </a:solidFill>
                <a:latin typeface="Trebuchet MS" pitchFamily="34" charset="0"/>
                <a:ea typeface="+mn-ea"/>
                <a:cs typeface="Times New Roman" pitchFamily="18" charset="0"/>
              </a:rPr>
              <a:t>CPM </a:t>
            </a:r>
            <a:r>
              <a:rPr lang="en-US" altLang="en-US" sz="1600" b="0" dirty="0" smtClean="0">
                <a:solidFill>
                  <a:srgbClr val="000000"/>
                </a:solidFill>
                <a:latin typeface="Trebuchet MS" pitchFamily="34" charset="0"/>
                <a:ea typeface="+mn-ea"/>
                <a:cs typeface="Times New Roman" pitchFamily="18" charset="0"/>
              </a:rPr>
              <a:t>Report</a:t>
            </a:r>
            <a:endParaRPr lang="en-US" altLang="en-US" sz="1200" b="0" dirty="0">
              <a:solidFill>
                <a:srgbClr val="000000"/>
              </a:solidFill>
              <a:latin typeface="Trebuchet MS" pitchFamily="34" charset="0"/>
              <a:ea typeface="+mn-ea"/>
              <a:cs typeface="Times New Roman" pitchFamily="18" charset="0"/>
            </a:endParaRPr>
          </a:p>
        </p:txBody>
      </p:sp>
      <p:sp>
        <p:nvSpPr>
          <p:cNvPr id="51" name="Text Box 26"/>
          <p:cNvSpPr txBox="1">
            <a:spLocks noChangeArrowheads="1"/>
          </p:cNvSpPr>
          <p:nvPr/>
        </p:nvSpPr>
        <p:spPr bwMode="auto">
          <a:xfrm>
            <a:off x="7454969" y="5436513"/>
            <a:ext cx="15095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000066"/>
                </a:solidFill>
                <a:latin typeface="Tahoma" pitchFamily="34" charset="0"/>
                <a:cs typeface="Arial" pitchFamily="34" charset="0"/>
              </a:defRPr>
            </a:lvl1pPr>
            <a:lvl2pPr marL="742950" indent="-285750">
              <a:defRPr sz="2400" b="1">
                <a:solidFill>
                  <a:srgbClr val="000066"/>
                </a:solidFill>
                <a:latin typeface="Tahoma" pitchFamily="34" charset="0"/>
                <a:cs typeface="Arial" pitchFamily="34" charset="0"/>
              </a:defRPr>
            </a:lvl2pPr>
            <a:lvl3pPr marL="1143000" indent="-228600">
              <a:defRPr sz="2400" b="1">
                <a:solidFill>
                  <a:srgbClr val="000066"/>
                </a:solidFill>
                <a:latin typeface="Tahoma" pitchFamily="34" charset="0"/>
                <a:cs typeface="Arial" pitchFamily="34" charset="0"/>
              </a:defRPr>
            </a:lvl3pPr>
            <a:lvl4pPr marL="1600200" indent="-228600">
              <a:defRPr sz="2400" b="1">
                <a:solidFill>
                  <a:srgbClr val="000066"/>
                </a:solidFill>
                <a:latin typeface="Tahoma" pitchFamily="34" charset="0"/>
                <a:cs typeface="Arial" pitchFamily="34" charset="0"/>
              </a:defRPr>
            </a:lvl4pPr>
            <a:lvl5pPr marL="2057400" indent="-228600">
              <a:defRPr sz="2400" b="1">
                <a:solidFill>
                  <a:srgbClr val="000066"/>
                </a:solidFill>
                <a:latin typeface="Tahoma" pitchFamily="34" charset="0"/>
                <a:cs typeface="Arial" pitchFamily="34" charset="0"/>
              </a:defRPr>
            </a:lvl5pPr>
            <a:lvl6pPr marL="25146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6pPr>
            <a:lvl7pPr marL="29718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7pPr>
            <a:lvl8pPr marL="34290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8pPr>
            <a:lvl9pPr marL="38862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9pPr>
          </a:lstStyle>
          <a:p>
            <a:pPr algn="ctr" defTabSz="914400"/>
            <a:r>
              <a:rPr lang="en-US" altLang="en-US" sz="1600" b="0" dirty="0">
                <a:solidFill>
                  <a:srgbClr val="000000"/>
                </a:solidFill>
                <a:latin typeface="Trebuchet MS" pitchFamily="34" charset="0"/>
                <a:ea typeface="+mn-ea"/>
                <a:cs typeface="Times New Roman" pitchFamily="18" charset="0"/>
              </a:rPr>
              <a:t>Director’s </a:t>
            </a:r>
            <a:r>
              <a:rPr lang="en-US" altLang="en-US" sz="1600" b="0" dirty="0" smtClean="0">
                <a:solidFill>
                  <a:srgbClr val="000000"/>
                </a:solidFill>
                <a:latin typeface="Trebuchet MS" pitchFamily="34" charset="0"/>
                <a:ea typeface="+mn-ea"/>
                <a:cs typeface="Times New Roman" pitchFamily="18" charset="0"/>
              </a:rPr>
              <a:t>Report</a:t>
            </a:r>
            <a:endParaRPr lang="en-US" altLang="en-US" sz="1200" b="0" dirty="0">
              <a:solidFill>
                <a:srgbClr val="000000"/>
              </a:solidFill>
              <a:latin typeface="Trebuchet MS" pitchFamily="34" charset="0"/>
              <a:ea typeface="+mn-ea"/>
              <a:cs typeface="Times New Roman" pitchFamily="18" charset="0"/>
            </a:endParaRPr>
          </a:p>
        </p:txBody>
      </p:sp>
      <p:pic>
        <p:nvPicPr>
          <p:cNvPr id="53" name="Picture 61">
            <a:hlinkClick r:id="rId11"/>
          </p:cNvPr>
          <p:cNvPicPr>
            <a:picLocks noChangeAspect="1"/>
          </p:cNvPicPr>
          <p:nvPr/>
        </p:nvPicPr>
        <p:blipFill rotWithShape="1">
          <a:blip r:embed="rId12"/>
          <a:srcRect l="33935" t="9563" r="32518" b="1652"/>
          <a:stretch/>
        </p:blipFill>
        <p:spPr>
          <a:xfrm>
            <a:off x="7930141" y="3284984"/>
            <a:ext cx="589178" cy="838126"/>
          </a:xfrm>
          <a:prstGeom prst="rect">
            <a:avLst/>
          </a:prstGeom>
        </p:spPr>
      </p:pic>
      <p:sp>
        <p:nvSpPr>
          <p:cNvPr id="54" name="AutoShape 24"/>
          <p:cNvSpPr>
            <a:spLocks noChangeArrowheads="1"/>
          </p:cNvSpPr>
          <p:nvPr/>
        </p:nvSpPr>
        <p:spPr bwMode="auto">
          <a:xfrm rot="1087421">
            <a:off x="6529456" y="4495831"/>
            <a:ext cx="956714" cy="289472"/>
          </a:xfrm>
          <a:prstGeom prst="leftArrow">
            <a:avLst>
              <a:gd name="adj1" fmla="val 50000"/>
              <a:gd name="adj2" fmla="val 79727"/>
            </a:avLst>
          </a:prstGeom>
          <a:solidFill>
            <a:srgbClr val="3333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rgbClr val="000066"/>
                </a:solidFill>
                <a:latin typeface="Tahoma" pitchFamily="34" charset="0"/>
                <a:cs typeface="Arial" pitchFamily="34" charset="0"/>
              </a:defRPr>
            </a:lvl1pPr>
            <a:lvl2pPr marL="742950" indent="-285750">
              <a:defRPr sz="2400" b="1">
                <a:solidFill>
                  <a:srgbClr val="000066"/>
                </a:solidFill>
                <a:latin typeface="Tahoma" pitchFamily="34" charset="0"/>
                <a:cs typeface="Arial" pitchFamily="34" charset="0"/>
              </a:defRPr>
            </a:lvl2pPr>
            <a:lvl3pPr marL="1143000" indent="-228600">
              <a:defRPr sz="2400" b="1">
                <a:solidFill>
                  <a:srgbClr val="000066"/>
                </a:solidFill>
                <a:latin typeface="Tahoma" pitchFamily="34" charset="0"/>
                <a:cs typeface="Arial" pitchFamily="34" charset="0"/>
              </a:defRPr>
            </a:lvl3pPr>
            <a:lvl4pPr marL="1600200" indent="-228600">
              <a:defRPr sz="2400" b="1">
                <a:solidFill>
                  <a:srgbClr val="000066"/>
                </a:solidFill>
                <a:latin typeface="Tahoma" pitchFamily="34" charset="0"/>
                <a:cs typeface="Arial" pitchFamily="34" charset="0"/>
              </a:defRPr>
            </a:lvl4pPr>
            <a:lvl5pPr marL="2057400" indent="-228600">
              <a:defRPr sz="2400" b="1">
                <a:solidFill>
                  <a:srgbClr val="000066"/>
                </a:solidFill>
                <a:latin typeface="Tahoma" pitchFamily="34" charset="0"/>
                <a:cs typeface="Arial" pitchFamily="34" charset="0"/>
              </a:defRPr>
            </a:lvl5pPr>
            <a:lvl6pPr marL="25146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6pPr>
            <a:lvl7pPr marL="29718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7pPr>
            <a:lvl8pPr marL="34290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8pPr>
            <a:lvl9pPr marL="3886200" indent="-228600" eaLnBrk="0" fontAlgn="base" hangingPunct="0">
              <a:spcBef>
                <a:spcPct val="0"/>
              </a:spcBef>
              <a:spcAft>
                <a:spcPct val="0"/>
              </a:spcAft>
              <a:buClr>
                <a:schemeClr val="tx1"/>
              </a:buClr>
              <a:buFont typeface="Arial" pitchFamily="34" charset="0"/>
              <a:defRPr sz="2400" b="1">
                <a:solidFill>
                  <a:srgbClr val="000066"/>
                </a:solidFill>
                <a:latin typeface="Tahoma" pitchFamily="34" charset="0"/>
                <a:cs typeface="Arial" pitchFamily="34" charset="0"/>
              </a:defRPr>
            </a:lvl9pPr>
          </a:lstStyle>
          <a:p>
            <a:pPr defTabSz="914400" eaLnBrk="0" hangingPunct="0">
              <a:buClr>
                <a:srgbClr val="5C5C5C"/>
              </a:buClr>
              <a:buFont typeface="Arial" pitchFamily="34" charset="0"/>
              <a:buNone/>
              <a:defRPr/>
            </a:pPr>
            <a:endParaRPr lang="en-US" altLang="en-US" kern="0">
              <a:ea typeface="+mn-ea"/>
            </a:endParaRPr>
          </a:p>
        </p:txBody>
      </p:sp>
      <p:sp>
        <p:nvSpPr>
          <p:cNvPr id="4" name="Rechteckiger Pfeil 3"/>
          <p:cNvSpPr/>
          <p:nvPr/>
        </p:nvSpPr>
        <p:spPr>
          <a:xfrm rot="5400000">
            <a:off x="3522763" y="2530038"/>
            <a:ext cx="1261952" cy="824003"/>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44" name="Rechteckiger Pfeil 43"/>
          <p:cNvSpPr/>
          <p:nvPr/>
        </p:nvSpPr>
        <p:spPr>
          <a:xfrm rot="16200000" flipH="1">
            <a:off x="4593443" y="2505285"/>
            <a:ext cx="1287091" cy="830262"/>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6" name="Ellipse 5"/>
          <p:cNvSpPr/>
          <p:nvPr/>
        </p:nvSpPr>
        <p:spPr>
          <a:xfrm rot="16200000">
            <a:off x="-1906564" y="3322390"/>
            <a:ext cx="5291833" cy="132859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Foliennummernplatzhalter 1"/>
          <p:cNvSpPr>
            <a:spLocks noGrp="1"/>
          </p:cNvSpPr>
          <p:nvPr>
            <p:ph type="sldNum" sz="quarter" idx="12"/>
          </p:nvPr>
        </p:nvSpPr>
        <p:spPr/>
        <p:txBody>
          <a:bodyPr/>
          <a:lstStyle/>
          <a:p>
            <a:pPr>
              <a:defRPr/>
            </a:pPr>
            <a:fld id="{561B57F3-DB36-42C9-AC6D-6CD5F12F256E}" type="slidenum">
              <a:rPr lang="fr-FR" smtClean="0"/>
              <a:pPr>
                <a:defRPr/>
              </a:pPr>
              <a:t>3</a:t>
            </a:fld>
            <a:endParaRPr lang="fr-FR"/>
          </a:p>
        </p:txBody>
      </p:sp>
    </p:spTree>
    <p:extLst>
      <p:ext uri="{BB962C8B-B14F-4D97-AF65-F5344CB8AC3E}">
        <p14:creationId xmlns:p14="http://schemas.microsoft.com/office/powerpoint/2010/main" val="173950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1124744"/>
            <a:ext cx="8248650" cy="369332"/>
          </a:xfrm>
        </p:spPr>
        <p:txBody>
          <a:bodyPr/>
          <a:lstStyle/>
          <a:p>
            <a:pPr eaLnBrk="1" hangingPunct="1"/>
            <a:r>
              <a:rPr lang="en-GB" altLang="en-US" dirty="0" smtClean="0"/>
              <a:t>CEPT 5G </a:t>
            </a:r>
            <a:r>
              <a:rPr lang="en-GB" altLang="en-US" dirty="0"/>
              <a:t>Roadmap </a:t>
            </a:r>
          </a:p>
        </p:txBody>
      </p:sp>
      <p:sp>
        <p:nvSpPr>
          <p:cNvPr id="4" name="Slide Number Placeholder 3"/>
          <p:cNvSpPr>
            <a:spLocks noGrp="1"/>
          </p:cNvSpPr>
          <p:nvPr>
            <p:ph type="sldNum" sz="quarter" idx="10"/>
          </p:nvPr>
        </p:nvSpPr>
        <p:spPr/>
        <p:txBody>
          <a:bodyPr/>
          <a:lstStyle/>
          <a:p>
            <a:fld id="{589568CD-2C7E-4257-BC91-346495FE8F2D}" type="slidenum">
              <a:rPr lang="en-GB" smtClean="0"/>
              <a:pPr/>
              <a:t>4</a:t>
            </a:fld>
            <a:endParaRPr lang="en-GB"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1454274200"/>
              </p:ext>
            </p:extLst>
          </p:nvPr>
        </p:nvGraphicFramePr>
        <p:xfrm>
          <a:off x="0" y="1628800"/>
          <a:ext cx="9116231" cy="5015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feld 6"/>
          <p:cNvSpPr txBox="1"/>
          <p:nvPr/>
        </p:nvSpPr>
        <p:spPr>
          <a:xfrm>
            <a:off x="1477442" y="6490253"/>
            <a:ext cx="7627088" cy="307777"/>
          </a:xfrm>
          <a:prstGeom prst="rect">
            <a:avLst/>
          </a:prstGeom>
          <a:noFill/>
        </p:spPr>
        <p:txBody>
          <a:bodyPr wrap="none" rtlCol="0">
            <a:spAutoFit/>
          </a:bodyPr>
          <a:lstStyle/>
          <a:p>
            <a:r>
              <a:rPr lang="de-DE" sz="1400" i="1" dirty="0">
                <a:solidFill>
                  <a:srgbClr val="C00000"/>
                </a:solidFill>
              </a:rPr>
              <a:t>http://www.cept.org/Documents/ecc/35302/ecc-17-034-annex-05_roadmap-for-5g-march-2017</a:t>
            </a:r>
          </a:p>
        </p:txBody>
      </p:sp>
      <p:sp>
        <p:nvSpPr>
          <p:cNvPr id="8" name="Ellipse 7"/>
          <p:cNvSpPr/>
          <p:nvPr/>
        </p:nvSpPr>
        <p:spPr>
          <a:xfrm>
            <a:off x="1452612" y="1664804"/>
            <a:ext cx="1319188" cy="792088"/>
          </a:xfrm>
          <a:prstGeom prst="ellipse">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3.4-3.8 GHz</a:t>
            </a:r>
            <a:endParaRPr lang="de-DE" dirty="0"/>
          </a:p>
        </p:txBody>
      </p:sp>
      <p:sp>
        <p:nvSpPr>
          <p:cNvPr id="9" name="Ellipse 8"/>
          <p:cNvSpPr/>
          <p:nvPr/>
        </p:nvSpPr>
        <p:spPr>
          <a:xfrm>
            <a:off x="192472" y="2312876"/>
            <a:ext cx="1319188" cy="792088"/>
          </a:xfrm>
          <a:prstGeom prst="ellipse">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700 </a:t>
            </a:r>
            <a:r>
              <a:rPr lang="de-DE" dirty="0"/>
              <a:t>M</a:t>
            </a:r>
            <a:r>
              <a:rPr lang="de-DE" dirty="0" smtClean="0"/>
              <a:t>Hz</a:t>
            </a:r>
            <a:endParaRPr lang="de-DE" dirty="0"/>
          </a:p>
        </p:txBody>
      </p:sp>
      <p:sp>
        <p:nvSpPr>
          <p:cNvPr id="10" name="Ellipse 9"/>
          <p:cNvSpPr/>
          <p:nvPr/>
        </p:nvSpPr>
        <p:spPr>
          <a:xfrm>
            <a:off x="732532" y="3176972"/>
            <a:ext cx="1319188" cy="792088"/>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Other IMT </a:t>
            </a:r>
            <a:r>
              <a:rPr lang="en-US" dirty="0" smtClean="0"/>
              <a:t>bands</a:t>
            </a:r>
            <a:endParaRPr lang="en-US" dirty="0"/>
          </a:p>
        </p:txBody>
      </p:sp>
      <p:sp>
        <p:nvSpPr>
          <p:cNvPr id="11" name="Ellipse 10"/>
          <p:cNvSpPr/>
          <p:nvPr/>
        </p:nvSpPr>
        <p:spPr>
          <a:xfrm>
            <a:off x="5832140" y="1664804"/>
            <a:ext cx="1764196" cy="792088"/>
          </a:xfrm>
          <a:prstGeom prst="ellipse">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24.25-27.5 GHz</a:t>
            </a:r>
            <a:endParaRPr lang="de-DE" dirty="0"/>
          </a:p>
        </p:txBody>
      </p:sp>
      <p:sp>
        <p:nvSpPr>
          <p:cNvPr id="12" name="Ellipse 11"/>
          <p:cNvSpPr/>
          <p:nvPr/>
        </p:nvSpPr>
        <p:spPr>
          <a:xfrm>
            <a:off x="7164288" y="2276872"/>
            <a:ext cx="1764196" cy="79208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31.8-33.4 GHz</a:t>
            </a:r>
            <a:endParaRPr lang="de-DE" dirty="0"/>
          </a:p>
        </p:txBody>
      </p:sp>
      <p:sp>
        <p:nvSpPr>
          <p:cNvPr id="13" name="Ellipse 12"/>
          <p:cNvSpPr/>
          <p:nvPr/>
        </p:nvSpPr>
        <p:spPr>
          <a:xfrm>
            <a:off x="6984268" y="3320988"/>
            <a:ext cx="1764196" cy="79208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40.5-43.5 GHz</a:t>
            </a:r>
            <a:endParaRPr lang="de-DE" dirty="0"/>
          </a:p>
        </p:txBody>
      </p:sp>
      <p:sp>
        <p:nvSpPr>
          <p:cNvPr id="14" name="Ellipse 13"/>
          <p:cNvSpPr/>
          <p:nvPr/>
        </p:nvSpPr>
        <p:spPr>
          <a:xfrm>
            <a:off x="215516" y="4761148"/>
            <a:ext cx="1764196" cy="648072"/>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Licensing</a:t>
            </a:r>
            <a:endParaRPr lang="de-DE" dirty="0"/>
          </a:p>
        </p:txBody>
      </p:sp>
      <p:sp>
        <p:nvSpPr>
          <p:cNvPr id="15" name="Ellipse 14"/>
          <p:cNvSpPr/>
          <p:nvPr/>
        </p:nvSpPr>
        <p:spPr>
          <a:xfrm>
            <a:off x="7092280" y="4689140"/>
            <a:ext cx="1764196" cy="648072"/>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Specifics</a:t>
            </a:r>
          </a:p>
        </p:txBody>
      </p:sp>
      <p:sp>
        <p:nvSpPr>
          <p:cNvPr id="16" name="Ellipse 15"/>
          <p:cNvSpPr/>
          <p:nvPr/>
        </p:nvSpPr>
        <p:spPr>
          <a:xfrm>
            <a:off x="6732240" y="5589240"/>
            <a:ext cx="1764196" cy="648072"/>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Needs</a:t>
            </a:r>
          </a:p>
        </p:txBody>
      </p:sp>
      <p:sp>
        <p:nvSpPr>
          <p:cNvPr id="17" name="Ellipse 16"/>
          <p:cNvSpPr/>
          <p:nvPr/>
        </p:nvSpPr>
        <p:spPr>
          <a:xfrm>
            <a:off x="791580" y="5589240"/>
            <a:ext cx="1764196" cy="648072"/>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FS </a:t>
            </a:r>
            <a:r>
              <a:rPr lang="en-US" dirty="0" smtClean="0"/>
              <a:t>Backhaul</a:t>
            </a:r>
            <a:endParaRPr lang="en-US" dirty="0"/>
          </a:p>
        </p:txBody>
      </p:sp>
    </p:spTree>
    <p:extLst>
      <p:ext uri="{BB962C8B-B14F-4D97-AF65-F5344CB8AC3E}">
        <p14:creationId xmlns:p14="http://schemas.microsoft.com/office/powerpoint/2010/main" val="3485721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Food</a:t>
            </a:r>
            <a:r>
              <a:rPr lang="de-DE" dirty="0" smtClean="0"/>
              <a:t> </a:t>
            </a:r>
            <a:r>
              <a:rPr lang="en-US" dirty="0" smtClean="0"/>
              <a:t>for</a:t>
            </a:r>
            <a:r>
              <a:rPr lang="de-DE" dirty="0" smtClean="0"/>
              <a:t> </a:t>
            </a:r>
            <a:r>
              <a:rPr lang="en-US" dirty="0" smtClean="0"/>
              <a:t>thoughts</a:t>
            </a:r>
            <a:endParaRPr lang="en-US" dirty="0"/>
          </a:p>
        </p:txBody>
      </p:sp>
      <p:sp>
        <p:nvSpPr>
          <p:cNvPr id="3" name="Textplatzhalter 2"/>
          <p:cNvSpPr>
            <a:spLocks noGrp="1"/>
          </p:cNvSpPr>
          <p:nvPr>
            <p:ph type="body" sz="quarter" idx="12"/>
          </p:nvPr>
        </p:nvSpPr>
        <p:spPr/>
        <p:txBody>
          <a:bodyPr/>
          <a:lstStyle/>
          <a:p>
            <a:pPr>
              <a:buClr>
                <a:srgbClr val="C00000"/>
              </a:buClr>
              <a:buFontTx/>
              <a:buChar char="•"/>
            </a:pPr>
            <a:r>
              <a:rPr lang="en-US" dirty="0"/>
              <a:t>Interest in bands above 56 GHz ?</a:t>
            </a:r>
          </a:p>
          <a:p>
            <a:pPr>
              <a:buClr>
                <a:srgbClr val="C00000"/>
              </a:buClr>
            </a:pPr>
            <a:r>
              <a:rPr lang="en-US" dirty="0"/>
              <a:t>Worldwide development concentrate on 24.25-43.5 GHz</a:t>
            </a:r>
          </a:p>
          <a:p>
            <a:pPr>
              <a:buClr>
                <a:srgbClr val="C00000"/>
              </a:buClr>
            </a:pPr>
            <a:r>
              <a:rPr lang="en-US" dirty="0"/>
              <a:t>Fixed service links are often used by Mobile Operators itself</a:t>
            </a:r>
          </a:p>
          <a:p>
            <a:pPr>
              <a:buClr>
                <a:srgbClr val="C00000"/>
              </a:buClr>
            </a:pPr>
            <a:r>
              <a:rPr lang="en-US" dirty="0"/>
              <a:t>Satellite links are not flexible in terms of spectrum bands</a:t>
            </a:r>
          </a:p>
          <a:p>
            <a:pPr>
              <a:buClr>
                <a:srgbClr val="C00000"/>
              </a:buClr>
            </a:pPr>
            <a:r>
              <a:rPr lang="en-US" dirty="0"/>
              <a:t>Global spectrum harmonization is essential for economies of scale</a:t>
            </a:r>
          </a:p>
          <a:p>
            <a:pPr>
              <a:buClr>
                <a:srgbClr val="C00000"/>
              </a:buClr>
            </a:pPr>
            <a:r>
              <a:rPr lang="en-US" dirty="0"/>
              <a:t>Timely availability of spectrum is equally essential</a:t>
            </a:r>
          </a:p>
          <a:p>
            <a:pPr>
              <a:buClr>
                <a:srgbClr val="C00000"/>
              </a:buClr>
            </a:pPr>
            <a:r>
              <a:rPr lang="en-US" dirty="0"/>
              <a:t>Further national and/or regional decisions can be complementary. </a:t>
            </a:r>
          </a:p>
        </p:txBody>
      </p:sp>
      <p:sp>
        <p:nvSpPr>
          <p:cNvPr id="5" name="Foliennummernplatzhalter 4"/>
          <p:cNvSpPr>
            <a:spLocks noGrp="1"/>
          </p:cNvSpPr>
          <p:nvPr>
            <p:ph type="sldNum" sz="quarter" idx="14"/>
          </p:nvPr>
        </p:nvSpPr>
        <p:spPr/>
        <p:txBody>
          <a:bodyPr/>
          <a:lstStyle/>
          <a:p>
            <a:pPr>
              <a:defRPr/>
            </a:pPr>
            <a:fld id="{18157EBF-CA22-453C-94E2-857EC4F13A9E}" type="slidenum">
              <a:rPr lang="en-US" smtClean="0"/>
              <a:pPr>
                <a:defRPr/>
              </a:pPr>
              <a:t>5</a:t>
            </a:fld>
            <a:endParaRPr lang="en-US"/>
          </a:p>
        </p:txBody>
      </p:sp>
    </p:spTree>
    <p:extLst>
      <p:ext uri="{BB962C8B-B14F-4D97-AF65-F5344CB8AC3E}">
        <p14:creationId xmlns:p14="http://schemas.microsoft.com/office/powerpoint/2010/main" val="4209739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908720"/>
            <a:ext cx="8248650" cy="730612"/>
          </a:xfrm>
        </p:spPr>
        <p:txBody>
          <a:bodyPr/>
          <a:lstStyle/>
          <a:p>
            <a:r>
              <a:rPr lang="en-GB" sz="2400" dirty="0" smtClean="0"/>
              <a:t>Tuning range – opportunity for better harmonisation</a:t>
            </a:r>
            <a:endParaRPr lang="en-GB" sz="2400" dirty="0"/>
          </a:p>
        </p:txBody>
      </p:sp>
      <p:sp>
        <p:nvSpPr>
          <p:cNvPr id="4" name="Slide Number Placeholder 3"/>
          <p:cNvSpPr>
            <a:spLocks noGrp="1"/>
          </p:cNvSpPr>
          <p:nvPr>
            <p:ph type="sldNum" sz="quarter" idx="10"/>
          </p:nvPr>
        </p:nvSpPr>
        <p:spPr/>
        <p:txBody>
          <a:bodyPr/>
          <a:lstStyle/>
          <a:p>
            <a:fld id="{589568CD-2C7E-4257-BC91-346495FE8F2D}" type="slidenum">
              <a:rPr lang="en-GB" smtClean="0"/>
              <a:pPr/>
              <a:t>6</a:t>
            </a:fld>
            <a:endParaRPr lang="en-GB" dirty="0"/>
          </a:p>
        </p:txBody>
      </p:sp>
      <p:sp>
        <p:nvSpPr>
          <p:cNvPr id="5" name="Textplatzhalter 6"/>
          <p:cNvSpPr txBox="1">
            <a:spLocks/>
          </p:cNvSpPr>
          <p:nvPr/>
        </p:nvSpPr>
        <p:spPr bwMode="auto">
          <a:xfrm>
            <a:off x="457200" y="1753200"/>
            <a:ext cx="8229600" cy="4410000"/>
          </a:xfrm>
          <a:prstGeom prst="rect">
            <a:avLst/>
          </a:prstGeom>
          <a:noFill/>
          <a:ln>
            <a:noFill/>
          </a:ln>
          <a:effectLs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342900" lvl="0" indent="-342900" algn="l" eaLnBrk="0" hangingPunct="0">
              <a:spcBef>
                <a:spcPct val="20000"/>
              </a:spcBef>
              <a:buClr>
                <a:srgbClr val="C00000"/>
              </a:buClr>
              <a:buFontTx/>
              <a:buChar char="•"/>
            </a:pPr>
            <a:r>
              <a:rPr lang="en-GB" sz="2400" kern="0" dirty="0">
                <a:solidFill>
                  <a:srgbClr val="000000"/>
                </a:solidFill>
                <a:latin typeface="Arial"/>
                <a:cs typeface="Arial"/>
              </a:rPr>
              <a:t>The “tuning range” approach would allow adjacent bands to be supported by the same equipment</a:t>
            </a:r>
          </a:p>
          <a:p>
            <a:pPr marL="342900" lvl="0" indent="-342900" algn="l" eaLnBrk="0" hangingPunct="0">
              <a:spcBef>
                <a:spcPct val="20000"/>
              </a:spcBef>
              <a:buClr>
                <a:srgbClr val="C00000"/>
              </a:buClr>
              <a:buFontTx/>
              <a:buChar char="•"/>
            </a:pPr>
            <a:r>
              <a:rPr lang="en-GB" sz="2400" kern="0" dirty="0">
                <a:solidFill>
                  <a:srgbClr val="000000"/>
                </a:solidFill>
                <a:latin typeface="Arial"/>
                <a:cs typeface="Arial"/>
              </a:rPr>
              <a:t>Will enable a large number of countries to benefit from the economies of scale and minimise the amount of bands within a terminal</a:t>
            </a:r>
          </a:p>
          <a:p>
            <a:pPr marL="342900" lvl="0" indent="-342900" algn="l" eaLnBrk="0" hangingPunct="0">
              <a:spcBef>
                <a:spcPct val="20000"/>
              </a:spcBef>
              <a:buClr>
                <a:srgbClr val="C00000"/>
              </a:buClr>
              <a:buFontTx/>
              <a:buChar char="•"/>
            </a:pPr>
            <a:r>
              <a:rPr lang="en-GB" sz="2400" kern="0" dirty="0">
                <a:solidFill>
                  <a:srgbClr val="000000"/>
                </a:solidFill>
                <a:latin typeface="Arial"/>
                <a:cs typeface="Arial"/>
              </a:rPr>
              <a:t>Countries/Regions can allow usage in a portion of the “tuning range”  </a:t>
            </a:r>
          </a:p>
          <a:p>
            <a:pPr marL="342900" lvl="0" indent="-342900" algn="l" eaLnBrk="0" hangingPunct="0">
              <a:spcBef>
                <a:spcPct val="20000"/>
              </a:spcBef>
              <a:buClr>
                <a:srgbClr val="C00000"/>
              </a:buClr>
              <a:buFontTx/>
              <a:buChar char="•"/>
            </a:pPr>
            <a:r>
              <a:rPr lang="en-GB" sz="2400" kern="0" dirty="0">
                <a:solidFill>
                  <a:srgbClr val="000000"/>
                </a:solidFill>
                <a:latin typeface="Arial"/>
                <a:cs typeface="Arial"/>
              </a:rPr>
              <a:t>The “tuning range” approach is particularly relevant for 24.25-27.5 GHz and 40.5 – 43.5 GHz due to complementary developments in other regions in adjacent bands</a:t>
            </a:r>
          </a:p>
          <a:p>
            <a:pPr>
              <a:buClr>
                <a:srgbClr val="C00000"/>
              </a:buClr>
              <a:buFont typeface="Arial" panose="020B0604020202020204" pitchFamily="34" charset="0"/>
              <a:buChar char="•"/>
            </a:pPr>
            <a:r>
              <a:rPr lang="en-US" dirty="0" smtClean="0"/>
              <a:t>.</a:t>
            </a:r>
          </a:p>
          <a:p>
            <a:endParaRPr lang="de-DE" dirty="0"/>
          </a:p>
        </p:txBody>
      </p:sp>
    </p:spTree>
    <p:extLst>
      <p:ext uri="{BB962C8B-B14F-4D97-AF65-F5344CB8AC3E}">
        <p14:creationId xmlns:p14="http://schemas.microsoft.com/office/powerpoint/2010/main" val="866920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WRC-19 Agenda item 1.13</a:t>
            </a:r>
            <a:endParaRPr lang="de-DE" dirty="0"/>
          </a:p>
        </p:txBody>
      </p:sp>
      <p:sp>
        <p:nvSpPr>
          <p:cNvPr id="3" name="Inhaltsplatzhalter 2"/>
          <p:cNvSpPr>
            <a:spLocks noGrp="1"/>
          </p:cNvSpPr>
          <p:nvPr>
            <p:ph idx="1"/>
          </p:nvPr>
        </p:nvSpPr>
        <p:spPr/>
        <p:txBody>
          <a:bodyPr/>
          <a:lstStyle/>
          <a:p>
            <a:pPr marL="0" indent="0" algn="just">
              <a:buNone/>
            </a:pPr>
            <a:endParaRPr lang="en-US" sz="1000" dirty="0" smtClean="0"/>
          </a:p>
          <a:p>
            <a:pPr marL="0" indent="0" algn="just">
              <a:buNone/>
            </a:pPr>
            <a:r>
              <a:rPr lang="en-US" dirty="0" smtClean="0"/>
              <a:t>“</a:t>
            </a:r>
            <a:r>
              <a:rPr lang="en-US" i="1" dirty="0" smtClean="0"/>
              <a:t>to </a:t>
            </a:r>
            <a:r>
              <a:rPr lang="en-US" i="1" dirty="0"/>
              <a:t>consider </a:t>
            </a:r>
            <a:r>
              <a:rPr lang="en-US" i="1" dirty="0">
                <a:solidFill>
                  <a:srgbClr val="FF0000"/>
                </a:solidFill>
              </a:rPr>
              <a:t>identification</a:t>
            </a:r>
            <a:r>
              <a:rPr lang="en-US" i="1" dirty="0"/>
              <a:t> of frequency bands for the future development of </a:t>
            </a:r>
            <a:r>
              <a:rPr lang="en-US" i="1" dirty="0">
                <a:solidFill>
                  <a:srgbClr val="FF0000"/>
                </a:solidFill>
              </a:rPr>
              <a:t>International Mobile Telecommunications (IMT)</a:t>
            </a:r>
            <a:r>
              <a:rPr lang="en-US" i="1" dirty="0"/>
              <a:t>, </a:t>
            </a:r>
            <a:r>
              <a:rPr lang="en-US" i="1" dirty="0">
                <a:solidFill>
                  <a:srgbClr val="FF0000"/>
                </a:solidFill>
              </a:rPr>
              <a:t>including</a:t>
            </a:r>
            <a:r>
              <a:rPr lang="en-US" i="1" dirty="0"/>
              <a:t> possible </a:t>
            </a:r>
            <a:r>
              <a:rPr lang="en-US" i="1" dirty="0">
                <a:solidFill>
                  <a:srgbClr val="FF0000"/>
                </a:solidFill>
              </a:rPr>
              <a:t>additional allocations </a:t>
            </a:r>
            <a:r>
              <a:rPr lang="en-US" i="1" dirty="0"/>
              <a:t>to the mobile service on a primary basis, in accordance with Resolution 233 (WRC-12</a:t>
            </a:r>
            <a:r>
              <a:rPr lang="en-US" i="1" dirty="0" smtClean="0"/>
              <a:t>);</a:t>
            </a:r>
            <a:r>
              <a:rPr lang="en-US" dirty="0" smtClean="0"/>
              <a:t>”</a:t>
            </a:r>
          </a:p>
          <a:p>
            <a:pPr marL="0" indent="0" algn="just">
              <a:buNone/>
            </a:pPr>
            <a:endParaRPr lang="en-US" sz="1000" dirty="0"/>
          </a:p>
          <a:p>
            <a:pPr marL="0" indent="0" algn="just">
              <a:buNone/>
            </a:pPr>
            <a:r>
              <a:rPr lang="en-US" b="1" dirty="0" smtClean="0"/>
              <a:t>Resolution 238 </a:t>
            </a:r>
            <a:r>
              <a:rPr lang="en-US" i="1" dirty="0" smtClean="0"/>
              <a:t>resolves to invite ITU-R</a:t>
            </a:r>
          </a:p>
          <a:p>
            <a:pPr marL="0" indent="0" algn="just">
              <a:buNone/>
            </a:pPr>
            <a:r>
              <a:rPr lang="en-US" dirty="0" smtClean="0"/>
              <a:t>2. To conduct and complete </a:t>
            </a:r>
            <a:r>
              <a:rPr lang="en-US" b="1" dirty="0" smtClean="0">
                <a:solidFill>
                  <a:srgbClr val="FF0000"/>
                </a:solidFill>
              </a:rPr>
              <a:t>in time for WRC-19 </a:t>
            </a:r>
            <a:r>
              <a:rPr lang="en-US" dirty="0" smtClean="0"/>
              <a:t>the </a:t>
            </a:r>
            <a:r>
              <a:rPr lang="en-US" b="1" dirty="0" smtClean="0">
                <a:solidFill>
                  <a:srgbClr val="FF0000"/>
                </a:solidFill>
              </a:rPr>
              <a:t>appropriate</a:t>
            </a:r>
            <a:r>
              <a:rPr lang="en-US" b="1" dirty="0" smtClean="0"/>
              <a:t> </a:t>
            </a:r>
            <a:r>
              <a:rPr lang="en-US" b="1" dirty="0" smtClean="0">
                <a:solidFill>
                  <a:srgbClr val="FF0000"/>
                </a:solidFill>
              </a:rPr>
              <a:t>sharing and compatibility studies</a:t>
            </a:r>
            <a:r>
              <a:rPr lang="en-US" dirty="0" smtClean="0"/>
              <a:t>, taking into account the protection of services to which the band is allocated on a primary basis, for the frequency bands: […]</a:t>
            </a:r>
            <a:endParaRPr lang="de-DE" dirty="0"/>
          </a:p>
          <a:p>
            <a:endParaRPr lang="de-DE" dirty="0"/>
          </a:p>
        </p:txBody>
      </p:sp>
      <p:sp>
        <p:nvSpPr>
          <p:cNvPr id="5" name="Foliennummernplatzhalter 4"/>
          <p:cNvSpPr>
            <a:spLocks noGrp="1"/>
          </p:cNvSpPr>
          <p:nvPr>
            <p:ph type="sldNum" sz="quarter" idx="11"/>
          </p:nvPr>
        </p:nvSpPr>
        <p:spPr>
          <a:xfrm>
            <a:off x="5832140" y="6253423"/>
            <a:ext cx="2895600" cy="476250"/>
          </a:xfrm>
        </p:spPr>
        <p:txBody>
          <a:bodyPr/>
          <a:lstStyle/>
          <a:p>
            <a:pPr algn="r">
              <a:defRPr/>
            </a:pPr>
            <a:fld id="{2633DECD-1E6D-4782-BD36-B5B3F0E57BD8}" type="slidenum">
              <a:rPr lang="en-US" smtClean="0"/>
              <a:pPr algn="r">
                <a:defRPr/>
              </a:pPr>
              <a:t>7</a:t>
            </a:fld>
            <a:endParaRPr lang="en-US" dirty="0"/>
          </a:p>
        </p:txBody>
      </p:sp>
    </p:spTree>
    <p:extLst>
      <p:ext uri="{BB962C8B-B14F-4D97-AF65-F5344CB8AC3E}">
        <p14:creationId xmlns:p14="http://schemas.microsoft.com/office/powerpoint/2010/main" val="4052152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RES 238 (WRC-15</a:t>
            </a:r>
            <a:r>
              <a:rPr lang="de-DE" dirty="0" smtClean="0"/>
              <a:t>) - THE LIST</a:t>
            </a:r>
            <a:endParaRPr lang="de-DE" dirty="0"/>
          </a:p>
        </p:txBody>
      </p:sp>
      <p:sp>
        <p:nvSpPr>
          <p:cNvPr id="3" name="Textplatzhalter 2"/>
          <p:cNvSpPr>
            <a:spLocks noGrp="1"/>
          </p:cNvSpPr>
          <p:nvPr>
            <p:ph type="body" sz="quarter" idx="12"/>
          </p:nvPr>
        </p:nvSpPr>
        <p:spPr>
          <a:xfrm>
            <a:off x="457200" y="1848192"/>
            <a:ext cx="2962672" cy="4389120"/>
          </a:xfrm>
          <a:ln>
            <a:solidFill>
              <a:schemeClr val="tx1"/>
            </a:solidFill>
          </a:ln>
        </p:spPr>
        <p:txBody>
          <a:bodyPr/>
          <a:lstStyle/>
          <a:p>
            <a:pPr marL="0" indent="0">
              <a:buNone/>
            </a:pPr>
            <a:r>
              <a:rPr lang="de-DE" sz="2000" b="1" dirty="0" smtClean="0">
                <a:solidFill>
                  <a:srgbClr val="FF0000"/>
                </a:solidFill>
              </a:rPr>
              <a:t>Not on </a:t>
            </a:r>
            <a:r>
              <a:rPr lang="en-US" sz="2000" b="1" dirty="0" smtClean="0">
                <a:solidFill>
                  <a:srgbClr val="FF0000"/>
                </a:solidFill>
              </a:rPr>
              <a:t>the</a:t>
            </a:r>
            <a:r>
              <a:rPr lang="de-DE" sz="2000" b="1" dirty="0" smtClean="0">
                <a:solidFill>
                  <a:srgbClr val="FF0000"/>
                </a:solidFill>
              </a:rPr>
              <a:t> </a:t>
            </a:r>
            <a:r>
              <a:rPr lang="en-US" sz="2000" b="1" dirty="0" smtClean="0">
                <a:solidFill>
                  <a:srgbClr val="FF0000"/>
                </a:solidFill>
              </a:rPr>
              <a:t>list</a:t>
            </a:r>
            <a:r>
              <a:rPr lang="de-DE" sz="2000" b="1" dirty="0" smtClean="0">
                <a:solidFill>
                  <a:srgbClr val="FF0000"/>
                </a:solidFill>
              </a:rPr>
              <a:t>:</a:t>
            </a:r>
          </a:p>
          <a:p>
            <a:endParaRPr lang="de-DE" sz="2000" b="1" dirty="0" smtClean="0">
              <a:solidFill>
                <a:srgbClr val="FF0000"/>
              </a:solidFill>
            </a:endParaRPr>
          </a:p>
          <a:p>
            <a:pPr>
              <a:buFont typeface="Arial" panose="020B0604020202020204" pitchFamily="34" charset="0"/>
              <a:buChar char="•"/>
            </a:pPr>
            <a:r>
              <a:rPr lang="de-DE" sz="1800" b="1" dirty="0" smtClean="0">
                <a:solidFill>
                  <a:srgbClr val="FF0000"/>
                </a:solidFill>
              </a:rPr>
              <a:t>5 925 – 7 750 MHz</a:t>
            </a:r>
          </a:p>
          <a:p>
            <a:pPr>
              <a:buFont typeface="Arial" panose="020B0604020202020204" pitchFamily="34" charset="0"/>
              <a:buChar char="•"/>
            </a:pPr>
            <a:r>
              <a:rPr lang="de-DE" sz="1800" b="1" dirty="0" smtClean="0">
                <a:solidFill>
                  <a:srgbClr val="FF0000"/>
                </a:solidFill>
              </a:rPr>
              <a:t>10.4 – 10.6 GHz</a:t>
            </a:r>
          </a:p>
          <a:p>
            <a:pPr>
              <a:buFont typeface="Arial" panose="020B0604020202020204" pitchFamily="34" charset="0"/>
              <a:buChar char="•"/>
            </a:pPr>
            <a:r>
              <a:rPr lang="de-DE" sz="2000" b="1" dirty="0" smtClean="0">
                <a:solidFill>
                  <a:srgbClr val="FF0000"/>
                </a:solidFill>
              </a:rPr>
              <a:t>27.5 – 29.5 GHz</a:t>
            </a:r>
          </a:p>
          <a:p>
            <a:pPr>
              <a:buFont typeface="Arial" panose="020B0604020202020204" pitchFamily="34" charset="0"/>
              <a:buChar char="•"/>
            </a:pPr>
            <a:r>
              <a:rPr lang="de-DE" sz="1800" b="1" dirty="0" smtClean="0">
                <a:solidFill>
                  <a:srgbClr val="FF0000"/>
                </a:solidFill>
              </a:rPr>
              <a:t>76 – 81 GHz</a:t>
            </a:r>
          </a:p>
          <a:p>
            <a:pPr>
              <a:buFont typeface="Arial" panose="020B0604020202020204" pitchFamily="34" charset="0"/>
              <a:buChar char="•"/>
            </a:pPr>
            <a:r>
              <a:rPr lang="de-DE" sz="1800" b="1" dirty="0" smtClean="0">
                <a:solidFill>
                  <a:srgbClr val="FF0000"/>
                </a:solidFill>
              </a:rPr>
              <a:t>86 – 100 GHz</a:t>
            </a:r>
          </a:p>
          <a:p>
            <a:pPr>
              <a:buFontTx/>
              <a:buChar char="-"/>
            </a:pPr>
            <a:endParaRPr lang="de-DE" dirty="0"/>
          </a:p>
        </p:txBody>
      </p:sp>
      <p:sp>
        <p:nvSpPr>
          <p:cNvPr id="5" name="Foliennummernplatzhalter 4"/>
          <p:cNvSpPr>
            <a:spLocks noGrp="1"/>
          </p:cNvSpPr>
          <p:nvPr>
            <p:ph type="sldNum" sz="quarter" idx="14"/>
          </p:nvPr>
        </p:nvSpPr>
        <p:spPr/>
        <p:txBody>
          <a:bodyPr/>
          <a:lstStyle/>
          <a:p>
            <a:pPr>
              <a:defRPr/>
            </a:pPr>
            <a:fld id="{18157EBF-CA22-453C-94E2-857EC4F13A9E}" type="slidenum">
              <a:rPr lang="en-US" smtClean="0"/>
              <a:pPr>
                <a:defRPr/>
              </a:pPr>
              <a:t>8</a:t>
            </a:fld>
            <a:endParaRPr lang="en-US"/>
          </a:p>
        </p:txBody>
      </p:sp>
      <p:graphicFrame>
        <p:nvGraphicFramePr>
          <p:cNvPr id="6" name="Tabelle 5"/>
          <p:cNvGraphicFramePr>
            <a:graphicFrameLocks noGrp="1"/>
          </p:cNvGraphicFramePr>
          <p:nvPr>
            <p:extLst>
              <p:ext uri="{D42A27DB-BD31-4B8C-83A1-F6EECF244321}">
                <p14:modId xmlns:p14="http://schemas.microsoft.com/office/powerpoint/2010/main" val="1530102984"/>
              </p:ext>
            </p:extLst>
          </p:nvPr>
        </p:nvGraphicFramePr>
        <p:xfrm>
          <a:off x="3563888" y="1848192"/>
          <a:ext cx="5200328" cy="4389120"/>
        </p:xfrm>
        <a:graphic>
          <a:graphicData uri="http://schemas.openxmlformats.org/drawingml/2006/table">
            <a:tbl>
              <a:tblPr firstRow="1" bandRow="1">
                <a:tableStyleId>{5C22544A-7EE6-4342-B048-85BDC9FD1C3A}</a:tableStyleId>
              </a:tblPr>
              <a:tblGrid>
                <a:gridCol w="2600164"/>
                <a:gridCol w="2600164"/>
              </a:tblGrid>
              <a:tr h="309519">
                <a:tc>
                  <a:txBody>
                    <a:bodyPr/>
                    <a:lstStyle/>
                    <a:p>
                      <a:r>
                        <a:rPr lang="en-US" noProof="0" dirty="0" smtClean="0">
                          <a:solidFill>
                            <a:schemeClr val="bg1"/>
                          </a:solidFill>
                        </a:rPr>
                        <a:t>Identification</a:t>
                      </a:r>
                    </a:p>
                  </a:txBody>
                  <a:tcPr>
                    <a:solidFill>
                      <a:srgbClr val="887F6E"/>
                    </a:solidFill>
                  </a:tcPr>
                </a:tc>
                <a:tc>
                  <a:txBody>
                    <a:bodyPr/>
                    <a:lstStyle/>
                    <a:p>
                      <a:r>
                        <a:rPr lang="de-DE" dirty="0" smtClean="0"/>
                        <a:t>Additional </a:t>
                      </a:r>
                      <a:r>
                        <a:rPr lang="en-US" noProof="0" dirty="0" smtClean="0"/>
                        <a:t>allocation</a:t>
                      </a:r>
                      <a:endParaRPr lang="en-US" noProof="0" dirty="0"/>
                    </a:p>
                  </a:txBody>
                  <a:tcPr>
                    <a:solidFill>
                      <a:srgbClr val="887F6E"/>
                    </a:solidFill>
                  </a:tcPr>
                </a:tc>
              </a:tr>
              <a:tr h="309519">
                <a:tc>
                  <a:txBody>
                    <a:bodyPr/>
                    <a:lstStyle/>
                    <a:p>
                      <a:r>
                        <a:rPr lang="de-DE" b="1" dirty="0" smtClean="0">
                          <a:solidFill>
                            <a:srgbClr val="00B050"/>
                          </a:solidFill>
                        </a:rPr>
                        <a:t>24.25 – 27.5 GHz</a:t>
                      </a:r>
                      <a:endParaRPr lang="de-DE" b="1" dirty="0">
                        <a:solidFill>
                          <a:srgbClr val="00B050"/>
                        </a:solidFill>
                      </a:endParaRPr>
                    </a:p>
                  </a:txBody>
                  <a:tcPr/>
                </a:tc>
                <a:tc>
                  <a:txBody>
                    <a:bodyPr/>
                    <a:lstStyle/>
                    <a:p>
                      <a:r>
                        <a:rPr lang="de-DE" b="1" dirty="0" smtClean="0">
                          <a:solidFill>
                            <a:srgbClr val="00B050"/>
                          </a:solidFill>
                        </a:rPr>
                        <a:t>24.25 – 25.25 (R1/R2)</a:t>
                      </a:r>
                      <a:endParaRPr lang="de-DE" b="1" dirty="0">
                        <a:solidFill>
                          <a:srgbClr val="00B050"/>
                        </a:solidFill>
                      </a:endParaRPr>
                    </a:p>
                  </a:txBody>
                  <a:tcPr/>
                </a:tc>
              </a:tr>
              <a:tr h="309519">
                <a:tc>
                  <a:txBody>
                    <a:bodyPr/>
                    <a:lstStyle/>
                    <a:p>
                      <a:endParaRPr lang="de-DE" b="1" dirty="0">
                        <a:solidFill>
                          <a:srgbClr val="00B050"/>
                        </a:solidFill>
                      </a:endParaRPr>
                    </a:p>
                  </a:txBody>
                  <a:tcPr/>
                </a:tc>
                <a:tc>
                  <a:txBody>
                    <a:bodyPr/>
                    <a:lstStyle/>
                    <a:p>
                      <a:r>
                        <a:rPr lang="de-DE" b="1" dirty="0" smtClean="0">
                          <a:solidFill>
                            <a:srgbClr val="00B050"/>
                          </a:solidFill>
                        </a:rPr>
                        <a:t>31.8 – 33.4 GHz</a:t>
                      </a:r>
                      <a:endParaRPr lang="de-DE" b="1" dirty="0">
                        <a:solidFill>
                          <a:srgbClr val="00B050"/>
                        </a:solidFill>
                      </a:endParaRPr>
                    </a:p>
                  </a:txBody>
                  <a:tcPr/>
                </a:tc>
              </a:tr>
              <a:tr h="309519">
                <a:tc>
                  <a:txBody>
                    <a:bodyPr/>
                    <a:lstStyle/>
                    <a:p>
                      <a:r>
                        <a:rPr lang="de-DE" b="1" dirty="0" smtClean="0">
                          <a:solidFill>
                            <a:srgbClr val="00B050"/>
                          </a:solidFill>
                        </a:rPr>
                        <a:t>37 – 40.5 GHz</a:t>
                      </a:r>
                      <a:endParaRPr lang="de-DE" b="1" dirty="0">
                        <a:solidFill>
                          <a:srgbClr val="00B050"/>
                        </a:solidFill>
                      </a:endParaRPr>
                    </a:p>
                  </a:txBody>
                  <a:tcPr/>
                </a:tc>
                <a:tc>
                  <a:txBody>
                    <a:bodyPr/>
                    <a:lstStyle/>
                    <a:p>
                      <a:endParaRPr lang="de-DE" b="1" dirty="0">
                        <a:solidFill>
                          <a:srgbClr val="00B050"/>
                        </a:solidFill>
                      </a:endParaRPr>
                    </a:p>
                  </a:txBody>
                  <a:tcPr/>
                </a:tc>
              </a:tr>
              <a:tr h="309519">
                <a:tc>
                  <a:txBody>
                    <a:bodyPr/>
                    <a:lstStyle/>
                    <a:p>
                      <a:endParaRPr lang="de-DE" b="1" dirty="0">
                        <a:solidFill>
                          <a:srgbClr val="00B050"/>
                        </a:solidFill>
                      </a:endParaRPr>
                    </a:p>
                  </a:txBody>
                  <a:tcPr/>
                </a:tc>
                <a:tc>
                  <a:txBody>
                    <a:bodyPr/>
                    <a:lstStyle/>
                    <a:p>
                      <a:r>
                        <a:rPr lang="de-DE" b="1" dirty="0" smtClean="0">
                          <a:solidFill>
                            <a:srgbClr val="00B050"/>
                          </a:solidFill>
                        </a:rPr>
                        <a:t>40.5 – 42.5 GHz</a:t>
                      </a:r>
                      <a:endParaRPr lang="de-DE" b="1" dirty="0">
                        <a:solidFill>
                          <a:srgbClr val="00B050"/>
                        </a:solidFill>
                      </a:endParaRPr>
                    </a:p>
                  </a:txBody>
                  <a:tcPr/>
                </a:tc>
              </a:tr>
              <a:tr h="309519">
                <a:tc>
                  <a:txBody>
                    <a:bodyPr/>
                    <a:lstStyle/>
                    <a:p>
                      <a:r>
                        <a:rPr lang="de-DE" b="1" dirty="0" smtClean="0">
                          <a:solidFill>
                            <a:srgbClr val="00B050"/>
                          </a:solidFill>
                        </a:rPr>
                        <a:t>42.5</a:t>
                      </a:r>
                      <a:r>
                        <a:rPr lang="de-DE" b="1" baseline="0" dirty="0" smtClean="0">
                          <a:solidFill>
                            <a:srgbClr val="00B050"/>
                          </a:solidFill>
                        </a:rPr>
                        <a:t> – 43.5 GHz</a:t>
                      </a:r>
                      <a:endParaRPr lang="de-DE" b="1" dirty="0">
                        <a:solidFill>
                          <a:srgbClr val="00B050"/>
                        </a:solidFill>
                      </a:endParaRPr>
                    </a:p>
                  </a:txBody>
                  <a:tcPr/>
                </a:tc>
                <a:tc>
                  <a:txBody>
                    <a:bodyPr/>
                    <a:lstStyle/>
                    <a:p>
                      <a:endParaRPr lang="de-DE" b="1" dirty="0">
                        <a:solidFill>
                          <a:srgbClr val="00B050"/>
                        </a:solidFill>
                      </a:endParaRPr>
                    </a:p>
                  </a:txBody>
                  <a:tcPr/>
                </a:tc>
              </a:tr>
              <a:tr h="309519">
                <a:tc>
                  <a:txBody>
                    <a:bodyPr/>
                    <a:lstStyle/>
                    <a:p>
                      <a:r>
                        <a:rPr lang="de-DE" b="1" dirty="0" smtClean="0">
                          <a:solidFill>
                            <a:srgbClr val="00B050"/>
                          </a:solidFill>
                        </a:rPr>
                        <a:t>45.5 – 47 GHz</a:t>
                      </a:r>
                      <a:endParaRPr lang="de-DE" b="1" dirty="0">
                        <a:solidFill>
                          <a:srgbClr val="00B050"/>
                        </a:solidFill>
                      </a:endParaRPr>
                    </a:p>
                  </a:txBody>
                  <a:tcPr/>
                </a:tc>
                <a:tc>
                  <a:txBody>
                    <a:bodyPr/>
                    <a:lstStyle/>
                    <a:p>
                      <a:endParaRPr lang="de-DE" b="1" dirty="0">
                        <a:solidFill>
                          <a:srgbClr val="00B050"/>
                        </a:solidFill>
                      </a:endParaRPr>
                    </a:p>
                  </a:txBody>
                  <a:tcPr/>
                </a:tc>
              </a:tr>
              <a:tr h="309519">
                <a:tc>
                  <a:txBody>
                    <a:bodyPr/>
                    <a:lstStyle/>
                    <a:p>
                      <a:endParaRPr lang="de-DE" b="1">
                        <a:solidFill>
                          <a:srgbClr val="00B050"/>
                        </a:solidFill>
                      </a:endParaRPr>
                    </a:p>
                  </a:txBody>
                  <a:tcPr/>
                </a:tc>
                <a:tc>
                  <a:txBody>
                    <a:bodyPr/>
                    <a:lstStyle/>
                    <a:p>
                      <a:r>
                        <a:rPr lang="de-DE" b="1" dirty="0" smtClean="0">
                          <a:solidFill>
                            <a:srgbClr val="00B050"/>
                          </a:solidFill>
                        </a:rPr>
                        <a:t>47</a:t>
                      </a:r>
                      <a:r>
                        <a:rPr lang="de-DE" b="1" baseline="0" dirty="0" smtClean="0">
                          <a:solidFill>
                            <a:srgbClr val="00B050"/>
                          </a:solidFill>
                        </a:rPr>
                        <a:t> – 47.2 GHz</a:t>
                      </a:r>
                      <a:endParaRPr lang="de-DE" b="1" dirty="0">
                        <a:solidFill>
                          <a:srgbClr val="00B050"/>
                        </a:solidFill>
                      </a:endParaRPr>
                    </a:p>
                  </a:txBody>
                  <a:tcPr/>
                </a:tc>
              </a:tr>
              <a:tr h="309519">
                <a:tc>
                  <a:txBody>
                    <a:bodyPr/>
                    <a:lstStyle/>
                    <a:p>
                      <a:r>
                        <a:rPr lang="de-DE" b="1" dirty="0" smtClean="0">
                          <a:solidFill>
                            <a:srgbClr val="00B050"/>
                          </a:solidFill>
                        </a:rPr>
                        <a:t>47.2 – 50.2 GHz</a:t>
                      </a:r>
                      <a:endParaRPr lang="de-DE" b="1" dirty="0">
                        <a:solidFill>
                          <a:srgbClr val="00B050"/>
                        </a:solidFill>
                      </a:endParaRPr>
                    </a:p>
                  </a:txBody>
                  <a:tcPr/>
                </a:tc>
                <a:tc>
                  <a:txBody>
                    <a:bodyPr/>
                    <a:lstStyle/>
                    <a:p>
                      <a:endParaRPr lang="de-DE" b="1" dirty="0">
                        <a:solidFill>
                          <a:srgbClr val="00B050"/>
                        </a:solidFill>
                      </a:endParaRPr>
                    </a:p>
                  </a:txBody>
                  <a:tcPr/>
                </a:tc>
              </a:tr>
              <a:tr h="309519">
                <a:tc>
                  <a:txBody>
                    <a:bodyPr/>
                    <a:lstStyle/>
                    <a:p>
                      <a:r>
                        <a:rPr lang="de-DE" b="1" dirty="0" smtClean="0">
                          <a:solidFill>
                            <a:srgbClr val="00B050"/>
                          </a:solidFill>
                        </a:rPr>
                        <a:t>50.4 – 52.6 GHz</a:t>
                      </a:r>
                      <a:endParaRPr lang="de-DE" b="1" dirty="0">
                        <a:solidFill>
                          <a:srgbClr val="00B050"/>
                        </a:solidFill>
                      </a:endParaRPr>
                    </a:p>
                  </a:txBody>
                  <a:tcPr/>
                </a:tc>
                <a:tc>
                  <a:txBody>
                    <a:bodyPr/>
                    <a:lstStyle/>
                    <a:p>
                      <a:endParaRPr lang="de-DE" b="1" dirty="0">
                        <a:solidFill>
                          <a:srgbClr val="00B050"/>
                        </a:solidFill>
                      </a:endParaRPr>
                    </a:p>
                  </a:txBody>
                  <a:tcPr/>
                </a:tc>
              </a:tr>
              <a:tr h="309519">
                <a:tc>
                  <a:txBody>
                    <a:bodyPr/>
                    <a:lstStyle/>
                    <a:p>
                      <a:r>
                        <a:rPr lang="de-DE" b="1" dirty="0" smtClean="0">
                          <a:solidFill>
                            <a:srgbClr val="00B050"/>
                          </a:solidFill>
                        </a:rPr>
                        <a:t>66 – 76 GHz </a:t>
                      </a:r>
                      <a:endParaRPr lang="de-DE" b="1" dirty="0">
                        <a:solidFill>
                          <a:srgbClr val="00B050"/>
                        </a:solidFill>
                      </a:endParaRPr>
                    </a:p>
                  </a:txBody>
                  <a:tcPr/>
                </a:tc>
                <a:tc>
                  <a:txBody>
                    <a:bodyPr/>
                    <a:lstStyle/>
                    <a:p>
                      <a:endParaRPr lang="de-DE" b="1" dirty="0">
                        <a:solidFill>
                          <a:srgbClr val="00B050"/>
                        </a:solidFill>
                      </a:endParaRPr>
                    </a:p>
                  </a:txBody>
                  <a:tcPr/>
                </a:tc>
              </a:tr>
              <a:tr h="309519">
                <a:tc>
                  <a:txBody>
                    <a:bodyPr/>
                    <a:lstStyle/>
                    <a:p>
                      <a:r>
                        <a:rPr lang="de-DE" b="1" dirty="0" smtClean="0">
                          <a:solidFill>
                            <a:srgbClr val="00B050"/>
                          </a:solidFill>
                        </a:rPr>
                        <a:t>81 – 86 GHz </a:t>
                      </a:r>
                      <a:endParaRPr lang="de-DE" b="1" dirty="0">
                        <a:solidFill>
                          <a:srgbClr val="00B050"/>
                        </a:solidFill>
                      </a:endParaRPr>
                    </a:p>
                  </a:txBody>
                  <a:tcPr/>
                </a:tc>
                <a:tc>
                  <a:txBody>
                    <a:bodyPr/>
                    <a:lstStyle/>
                    <a:p>
                      <a:endParaRPr lang="de-DE" b="1" dirty="0">
                        <a:solidFill>
                          <a:srgbClr val="00B050"/>
                        </a:solidFill>
                      </a:endParaRPr>
                    </a:p>
                  </a:txBody>
                  <a:tcPr/>
                </a:tc>
              </a:tr>
            </a:tbl>
          </a:graphicData>
        </a:graphic>
      </p:graphicFrame>
    </p:spTree>
    <p:extLst>
      <p:ext uri="{BB962C8B-B14F-4D97-AF65-F5344CB8AC3E}">
        <p14:creationId xmlns:p14="http://schemas.microsoft.com/office/powerpoint/2010/main" val="272690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261" y="2185988"/>
            <a:ext cx="8288889" cy="2215991"/>
          </a:xfrm>
        </p:spPr>
        <p:txBody>
          <a:bodyPr/>
          <a:lstStyle/>
          <a:p>
            <a:endParaRPr lang="en-GB" dirty="0"/>
          </a:p>
          <a:p>
            <a:pPr marL="0" lvl="0" indent="0">
              <a:buNone/>
            </a:pPr>
            <a:endParaRPr lang="en-GB" b="1" dirty="0"/>
          </a:p>
          <a:p>
            <a:endParaRPr lang="en-GB" dirty="0"/>
          </a:p>
          <a:p>
            <a:endParaRPr lang="en-GB" dirty="0"/>
          </a:p>
          <a:p>
            <a:endParaRPr lang="en-GB" dirty="0"/>
          </a:p>
          <a:p>
            <a:endParaRPr lang="en-GB" dirty="0"/>
          </a:p>
          <a:p>
            <a:pPr marL="0" indent="0">
              <a:buNone/>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89568CD-2C7E-4257-BC91-346495FE8F2D}" type="slidenum">
              <a:rPr lang="en-GB" smtClean="0"/>
              <a:pPr/>
              <a:t>9</a:t>
            </a:fld>
            <a:endParaRPr lang="en-GB" dirty="0"/>
          </a:p>
        </p:txBody>
      </p:sp>
      <p:sp>
        <p:nvSpPr>
          <p:cNvPr id="8" name="Titel 3"/>
          <p:cNvSpPr txBox="1">
            <a:spLocks/>
          </p:cNvSpPr>
          <p:nvPr/>
        </p:nvSpPr>
        <p:spPr bwMode="auto">
          <a:xfrm>
            <a:off x="503548" y="944724"/>
            <a:ext cx="8229600" cy="6914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GB" kern="0" dirty="0" smtClean="0">
                <a:cs typeface="Arial" pitchFamily="34" charset="0"/>
              </a:rPr>
              <a:t>Agenda Item 1.13 </a:t>
            </a:r>
            <a:r>
              <a:rPr lang="en-GB" sz="1600" kern="0" dirty="0" smtClean="0">
                <a:cs typeface="Arial" pitchFamily="34" charset="0"/>
              </a:rPr>
              <a:t>(approved  by CPG19#3)</a:t>
            </a:r>
            <a:endParaRPr lang="de-DE" sz="1600" kern="0" dirty="0"/>
          </a:p>
        </p:txBody>
      </p:sp>
      <p:sp>
        <p:nvSpPr>
          <p:cNvPr id="9" name="Inhaltsplatzhalt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a:lstStyle>
          <a:p>
            <a:pPr marL="0" indent="0" algn="just">
              <a:buFontTx/>
              <a:buNone/>
            </a:pPr>
            <a:endParaRPr lang="en-US" sz="1000" kern="0" dirty="0" smtClean="0"/>
          </a:p>
          <a:p>
            <a:pPr marL="0" lvl="0" indent="0" eaLnBrk="1" hangingPunct="1">
              <a:spcBef>
                <a:spcPct val="0"/>
              </a:spcBef>
              <a:buNone/>
            </a:pPr>
            <a:r>
              <a:rPr lang="en-GB" sz="2000" dirty="0">
                <a:solidFill>
                  <a:srgbClr val="000000"/>
                </a:solidFill>
                <a:latin typeface="Arial" charset="0"/>
                <a:cs typeface="Arial" charset="0"/>
              </a:rPr>
              <a:t>CEPT supports studies on IMT spectrum needs in the range 24.25-86 GHz and sharing and compatibility studies for the bands listed in Resolves 2 of Resolution </a:t>
            </a:r>
            <a:r>
              <a:rPr lang="en-GB" sz="2000" b="1" dirty="0">
                <a:solidFill>
                  <a:srgbClr val="000000"/>
                </a:solidFill>
                <a:latin typeface="Arial" charset="0"/>
                <a:cs typeface="Arial" charset="0"/>
              </a:rPr>
              <a:t>238</a:t>
            </a:r>
            <a:r>
              <a:rPr lang="en-GB" sz="2000" dirty="0">
                <a:solidFill>
                  <a:srgbClr val="000000"/>
                </a:solidFill>
                <a:latin typeface="Arial" charset="0"/>
                <a:cs typeface="Arial" charset="0"/>
              </a:rPr>
              <a:t> (24.25-27.5 GHz, 31.8-33.4 GHz, 37-43.5 GHz, 45.5-50.2 GHz, 50.4-52.6 GHz, 66-76 GHz and 81-86 GHz), with the focus on the frequency bands 24.25-27.5 GHz, 31.8-33.4 GHz and 40.5-43.5 GHz.</a:t>
            </a:r>
          </a:p>
          <a:p>
            <a:pPr marL="0" lvl="0" indent="0" eaLnBrk="1" hangingPunct="1">
              <a:spcBef>
                <a:spcPct val="0"/>
              </a:spcBef>
              <a:buNone/>
            </a:pPr>
            <a:endParaRPr lang="en-GB" sz="2000" dirty="0">
              <a:solidFill>
                <a:srgbClr val="000000"/>
              </a:solidFill>
              <a:latin typeface="Arial" charset="0"/>
              <a:cs typeface="Arial" charset="0"/>
            </a:endParaRPr>
          </a:p>
          <a:p>
            <a:pPr marL="0" lvl="0" indent="0" eaLnBrk="1" hangingPunct="1">
              <a:spcBef>
                <a:spcPct val="0"/>
              </a:spcBef>
              <a:buNone/>
            </a:pPr>
            <a:r>
              <a:rPr lang="en-GB" sz="2000" b="1" dirty="0">
                <a:solidFill>
                  <a:srgbClr val="000000"/>
                </a:solidFill>
                <a:latin typeface="Arial" charset="0"/>
                <a:cs typeface="Arial" charset="0"/>
              </a:rPr>
              <a:t>CEPT intends to harmonise the 24.25-27.5 GHz band for Europe for 5G before WRC-19 through the adoption of a harmonisation decision and to promote it for worldwide harmonisation. </a:t>
            </a:r>
            <a:r>
              <a:rPr lang="en-GB" sz="2000" dirty="0">
                <a:solidFill>
                  <a:srgbClr val="000000"/>
                </a:solidFill>
                <a:latin typeface="Arial" charset="0"/>
                <a:cs typeface="Arial" charset="0"/>
              </a:rPr>
              <a:t>Hence the 24.25-27.5 GHz is a clear priority for immediate study within CEPT. Studies need to take into account the compatibility with and protection of all existing services, including their future deployments, in the same and adjacent frequency bands; in particular the protection of current and future EESS/SRS earth stations should be addressed. </a:t>
            </a:r>
          </a:p>
        </p:txBody>
      </p:sp>
    </p:spTree>
    <p:extLst>
      <p:ext uri="{BB962C8B-B14F-4D97-AF65-F5344CB8AC3E}">
        <p14:creationId xmlns:p14="http://schemas.microsoft.com/office/powerpoint/2010/main" val="253836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838</Words>
  <Application>Microsoft Office PowerPoint</Application>
  <PresentationFormat>On-screen Show (4:3)</PresentationFormat>
  <Paragraphs>177</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Modèle par défaut</vt:lpstr>
      <vt:lpstr>5G and IMT Identification - Views from CEPT-</vt:lpstr>
      <vt:lpstr>Recent lessons learned</vt:lpstr>
      <vt:lpstr>International Dimension</vt:lpstr>
      <vt:lpstr>CEPT 5G Roadmap </vt:lpstr>
      <vt:lpstr>Food for thoughts</vt:lpstr>
      <vt:lpstr>Tuning range – opportunity for better harmonisation</vt:lpstr>
      <vt:lpstr>WRC-19 Agenda item 1.13</vt:lpstr>
      <vt:lpstr>RES 238 (WRC-15) - THE LIST</vt:lpstr>
      <vt:lpstr>PowerPoint Presentation</vt:lpstr>
      <vt:lpstr>Agenda Item 1.13 (approved  by CPG19#3)</vt:lpstr>
      <vt:lpstr>Issues and challenges</vt:lpstr>
      <vt:lpstr>Challenge: Overlap of bands ?</vt:lpstr>
      <vt:lpstr>Conclusions</vt:lpstr>
      <vt:lpstr>Thank you</vt:lpstr>
    </vt:vector>
  </TitlesOfParts>
  <Company>ANFR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5G and IMT Identification - Views from CEPT-</dc:title>
  <dc:creator>CPG Chair</dc:creator>
  <cp:lastModifiedBy>Vibeke Hansen</cp:lastModifiedBy>
  <cp:revision>523</cp:revision>
  <cp:lastPrinted>2012-10-18T14:05:05Z</cp:lastPrinted>
  <dcterms:created xsi:type="dcterms:W3CDTF">2011-09-28T07:45:44Z</dcterms:created>
  <dcterms:modified xsi:type="dcterms:W3CDTF">2017-10-25T13:44:03Z</dcterms:modified>
</cp:coreProperties>
</file>